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trictFirstAndLastChars="0" saveSubsetFonts="1" autoCompressPictures="0">
  <p:sldMasterIdLst>
    <p:sldMasterId id="2147483664" r:id="rId1"/>
    <p:sldMasterId id="2147484060" r:id="rId2"/>
  </p:sldMasterIdLst>
  <p:notesMasterIdLst>
    <p:notesMasterId r:id="rId55"/>
  </p:notesMasterIdLst>
  <p:handoutMasterIdLst>
    <p:handoutMasterId r:id="rId56"/>
  </p:handoutMasterIdLst>
  <p:sldIdLst>
    <p:sldId id="382" r:id="rId3"/>
    <p:sldId id="383" r:id="rId4"/>
    <p:sldId id="332" r:id="rId5"/>
    <p:sldId id="333" r:id="rId6"/>
    <p:sldId id="334" r:id="rId7"/>
    <p:sldId id="379" r:id="rId8"/>
    <p:sldId id="335" r:id="rId9"/>
    <p:sldId id="336" r:id="rId10"/>
    <p:sldId id="380" r:id="rId11"/>
    <p:sldId id="337" r:id="rId12"/>
    <p:sldId id="338" r:id="rId13"/>
    <p:sldId id="339" r:id="rId14"/>
    <p:sldId id="340" r:id="rId15"/>
    <p:sldId id="341" r:id="rId16"/>
    <p:sldId id="343" r:id="rId17"/>
    <p:sldId id="376" r:id="rId18"/>
    <p:sldId id="342" r:id="rId19"/>
    <p:sldId id="344" r:id="rId20"/>
    <p:sldId id="345" r:id="rId21"/>
    <p:sldId id="346" r:id="rId22"/>
    <p:sldId id="347" r:id="rId23"/>
    <p:sldId id="348" r:id="rId24"/>
    <p:sldId id="349" r:id="rId25"/>
    <p:sldId id="350" r:id="rId26"/>
    <p:sldId id="351" r:id="rId27"/>
    <p:sldId id="352" r:id="rId28"/>
    <p:sldId id="353" r:id="rId29"/>
    <p:sldId id="354" r:id="rId30"/>
    <p:sldId id="355" r:id="rId31"/>
    <p:sldId id="356" r:id="rId32"/>
    <p:sldId id="357" r:id="rId33"/>
    <p:sldId id="358" r:id="rId34"/>
    <p:sldId id="359" r:id="rId35"/>
    <p:sldId id="360" r:id="rId36"/>
    <p:sldId id="361" r:id="rId37"/>
    <p:sldId id="362" r:id="rId38"/>
    <p:sldId id="363" r:id="rId39"/>
    <p:sldId id="364" r:id="rId40"/>
    <p:sldId id="365" r:id="rId41"/>
    <p:sldId id="381" r:id="rId42"/>
    <p:sldId id="375" r:id="rId43"/>
    <p:sldId id="377" r:id="rId44"/>
    <p:sldId id="366" r:id="rId45"/>
    <p:sldId id="367" r:id="rId46"/>
    <p:sldId id="368" r:id="rId47"/>
    <p:sldId id="369" r:id="rId48"/>
    <p:sldId id="370" r:id="rId49"/>
    <p:sldId id="371" r:id="rId50"/>
    <p:sldId id="372" r:id="rId51"/>
    <p:sldId id="373" r:id="rId52"/>
    <p:sldId id="378" r:id="rId53"/>
    <p:sldId id="374" r:id="rId54"/>
  </p:sldIdLst>
  <p:sldSz cx="9144000" cy="6858000" type="screen4x3"/>
  <p:notesSz cx="7086600" cy="93726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67" autoAdjust="0"/>
    <p:restoredTop sz="94667"/>
  </p:normalViewPr>
  <p:slideViewPr>
    <p:cSldViewPr snapToGrid="0">
      <p:cViewPr varScale="1">
        <p:scale>
          <a:sx n="69" d="100"/>
          <a:sy n="69" d="100"/>
        </p:scale>
        <p:origin x="1470" y="66"/>
      </p:cViewPr>
      <p:guideLst>
        <p:guide orient="horz" pos="816"/>
        <p:guide pos="440"/>
      </p:guideLst>
    </p:cSldViewPr>
  </p:slideViewPr>
  <p:outlineViewPr>
    <p:cViewPr>
      <p:scale>
        <a:sx n="33" d="100"/>
        <a:sy n="33" d="100"/>
      </p:scale>
      <p:origin x="0" y="0"/>
    </p:cViewPr>
    <p:sldLst>
      <p:sld r:id="rId1" collapse="1"/>
      <p:sld r:id="rId2" collapse="1"/>
    </p:sldLst>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viewProps" Target="viewProp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handoutMaster" Target="handoutMasters/handout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ableStyles" Target="tableStyles.xml"/></Relationships>
</file>

<file path=ppt/_rels/viewProps.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ED91D8C1-9D06-7740-857B-70FE01473EE0}"/>
              </a:ext>
            </a:extLst>
          </p:cNvPr>
          <p:cNvSpPr>
            <a:spLocks noGrp="1" noChangeArrowheads="1"/>
          </p:cNvSpPr>
          <p:nvPr>
            <p:ph type="hdr" sz="quarter"/>
          </p:nvPr>
        </p:nvSpPr>
        <p:spPr bwMode="auto">
          <a:xfrm>
            <a:off x="0" y="0"/>
            <a:ext cx="3106738" cy="446088"/>
          </a:xfrm>
          <a:prstGeom prst="rect">
            <a:avLst/>
          </a:prstGeom>
          <a:noFill/>
          <a:ln w="9525">
            <a:noFill/>
            <a:miter lim="800000"/>
            <a:headEnd/>
            <a:tailEnd/>
          </a:ln>
        </p:spPr>
        <p:txBody>
          <a:bodyPr vert="horz" wrap="none" lIns="89090" tIns="44546" rIns="89090" bIns="44546" numCol="1" anchor="ctr" anchorCtr="0" compatLnSpc="1">
            <a:prstTxWarp prst="textNoShape">
              <a:avLst/>
            </a:prstTxWarp>
          </a:bodyPr>
          <a:lstStyle>
            <a:lvl1pPr defTabSz="89146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0EA90849-5E2D-6A45-BA46-C4F8F7C3CE63}"/>
              </a:ext>
            </a:extLst>
          </p:cNvPr>
          <p:cNvSpPr>
            <a:spLocks noGrp="1" noChangeArrowheads="1"/>
          </p:cNvSpPr>
          <p:nvPr>
            <p:ph type="dt" sz="quarter" idx="1"/>
          </p:nvPr>
        </p:nvSpPr>
        <p:spPr bwMode="auto">
          <a:xfrm>
            <a:off x="3994150" y="0"/>
            <a:ext cx="3105150" cy="446088"/>
          </a:xfrm>
          <a:prstGeom prst="rect">
            <a:avLst/>
          </a:prstGeom>
          <a:noFill/>
          <a:ln w="9525">
            <a:noFill/>
            <a:miter lim="800000"/>
            <a:headEnd/>
            <a:tailEnd/>
          </a:ln>
        </p:spPr>
        <p:txBody>
          <a:bodyPr vert="horz" wrap="none" lIns="89090" tIns="44546" rIns="89090" bIns="44546" numCol="1" anchor="ctr" anchorCtr="0" compatLnSpc="1">
            <a:prstTxWarp prst="textNoShape">
              <a:avLst/>
            </a:prstTxWarp>
          </a:bodyPr>
          <a:lstStyle>
            <a:lvl1pPr algn="r" defTabSz="89146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C7035730-B5BB-414D-A7F3-6E0661E748A8}"/>
              </a:ext>
            </a:extLst>
          </p:cNvPr>
          <p:cNvSpPr>
            <a:spLocks noGrp="1" noChangeArrowheads="1"/>
          </p:cNvSpPr>
          <p:nvPr>
            <p:ph type="ftr" sz="quarter" idx="2"/>
          </p:nvPr>
        </p:nvSpPr>
        <p:spPr bwMode="auto">
          <a:xfrm>
            <a:off x="0" y="8939213"/>
            <a:ext cx="3106738" cy="446087"/>
          </a:xfrm>
          <a:prstGeom prst="rect">
            <a:avLst/>
          </a:prstGeom>
          <a:noFill/>
          <a:ln w="9525">
            <a:noFill/>
            <a:miter lim="800000"/>
            <a:headEnd/>
            <a:tailEnd/>
          </a:ln>
        </p:spPr>
        <p:txBody>
          <a:bodyPr vert="horz" wrap="none" lIns="89090" tIns="44546" rIns="89090" bIns="44546" numCol="1" anchor="b" anchorCtr="0" compatLnSpc="1">
            <a:prstTxWarp prst="textNoShape">
              <a:avLst/>
            </a:prstTxWarp>
          </a:bodyPr>
          <a:lstStyle>
            <a:lvl1pPr defTabSz="89146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66A0B9F8-8DC9-3C48-8945-55745E5A570F}"/>
              </a:ext>
            </a:extLst>
          </p:cNvPr>
          <p:cNvSpPr>
            <a:spLocks noGrp="1" noChangeArrowheads="1"/>
          </p:cNvSpPr>
          <p:nvPr>
            <p:ph type="sldNum" sz="quarter" idx="3"/>
          </p:nvPr>
        </p:nvSpPr>
        <p:spPr bwMode="auto">
          <a:xfrm>
            <a:off x="3994150" y="8939213"/>
            <a:ext cx="3105150" cy="446087"/>
          </a:xfrm>
          <a:prstGeom prst="rect">
            <a:avLst/>
          </a:prstGeom>
          <a:noFill/>
          <a:ln w="9525">
            <a:noFill/>
            <a:miter lim="800000"/>
            <a:headEnd/>
            <a:tailEnd/>
          </a:ln>
        </p:spPr>
        <p:txBody>
          <a:bodyPr vert="horz" wrap="none" lIns="89090" tIns="44546" rIns="89090" bIns="44546" numCol="1" anchor="b" anchorCtr="0" compatLnSpc="1">
            <a:prstTxWarp prst="textNoShape">
              <a:avLst/>
            </a:prstTxWarp>
          </a:bodyPr>
          <a:lstStyle>
            <a:lvl1pPr algn="r" defTabSz="890588">
              <a:defRPr sz="1100" smtClean="0">
                <a:latin typeface="Helvetica" pitchFamily="2" charset="0"/>
              </a:defRPr>
            </a:lvl1pPr>
          </a:lstStyle>
          <a:p>
            <a:pPr>
              <a:defRPr/>
            </a:pPr>
            <a:fld id="{DCE52A29-8E57-49A1-9BFB-0759D880379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pn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181726BD-0E5B-8F4B-81F6-79B15AC4F93B}"/>
              </a:ext>
            </a:extLst>
          </p:cNvPr>
          <p:cNvSpPr>
            <a:spLocks noGrp="1" noChangeArrowheads="1"/>
          </p:cNvSpPr>
          <p:nvPr>
            <p:ph type="hdr" sz="quarter"/>
          </p:nvPr>
        </p:nvSpPr>
        <p:spPr bwMode="auto">
          <a:xfrm>
            <a:off x="0" y="0"/>
            <a:ext cx="3070225" cy="466725"/>
          </a:xfrm>
          <a:prstGeom prst="rect">
            <a:avLst/>
          </a:prstGeom>
          <a:noFill/>
          <a:ln w="9525">
            <a:noFill/>
            <a:miter lim="800000"/>
            <a:headEnd/>
            <a:tailEnd/>
          </a:ln>
        </p:spPr>
        <p:txBody>
          <a:bodyPr vert="horz" wrap="none" lIns="94035" tIns="47017" rIns="94035" bIns="47017" numCol="1" anchor="ctr" anchorCtr="0" compatLnSpc="1">
            <a:prstTxWarp prst="textNoShape">
              <a:avLst/>
            </a:prstTxWarp>
          </a:bodyPr>
          <a:lstStyle>
            <a:lvl1pPr defTabSz="939909">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CE484F3D-BDA7-084D-828D-1079F66A4915}"/>
              </a:ext>
            </a:extLst>
          </p:cNvPr>
          <p:cNvSpPr>
            <a:spLocks noGrp="1" noChangeArrowheads="1"/>
          </p:cNvSpPr>
          <p:nvPr>
            <p:ph type="dt" idx="1"/>
          </p:nvPr>
        </p:nvSpPr>
        <p:spPr bwMode="auto">
          <a:xfrm>
            <a:off x="4016375" y="0"/>
            <a:ext cx="3070225" cy="466725"/>
          </a:xfrm>
          <a:prstGeom prst="rect">
            <a:avLst/>
          </a:prstGeom>
          <a:noFill/>
          <a:ln w="9525">
            <a:noFill/>
            <a:miter lim="800000"/>
            <a:headEnd/>
            <a:tailEnd/>
          </a:ln>
        </p:spPr>
        <p:txBody>
          <a:bodyPr vert="horz" wrap="none" lIns="94035" tIns="47017" rIns="94035" bIns="47017" numCol="1" anchor="ctr" anchorCtr="0" compatLnSpc="1">
            <a:prstTxWarp prst="textNoShape">
              <a:avLst/>
            </a:prstTxWarp>
          </a:bodyPr>
          <a:lstStyle>
            <a:lvl1pPr algn="r" defTabSz="939909">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B893829A-0A17-45D1-BD9B-EC3F86C206B0}"/>
              </a:ext>
            </a:extLst>
          </p:cNvPr>
          <p:cNvSpPr>
            <a:spLocks noGrp="1" noRot="1" noChangeAspect="1" noChangeArrowheads="1" noTextEdit="1"/>
          </p:cNvSpPr>
          <p:nvPr>
            <p:ph type="sldImg" idx="2"/>
          </p:nvPr>
        </p:nvSpPr>
        <p:spPr bwMode="auto">
          <a:xfrm>
            <a:off x="1200150" y="704850"/>
            <a:ext cx="4687888" cy="351472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986081FC-E3FC-1D4F-9D56-22F88C7450B5}"/>
              </a:ext>
            </a:extLst>
          </p:cNvPr>
          <p:cNvSpPr>
            <a:spLocks noGrp="1" noChangeArrowheads="1"/>
          </p:cNvSpPr>
          <p:nvPr>
            <p:ph type="body" sz="quarter" idx="3"/>
          </p:nvPr>
        </p:nvSpPr>
        <p:spPr bwMode="auto">
          <a:xfrm>
            <a:off x="944563" y="4452938"/>
            <a:ext cx="5197475" cy="4214812"/>
          </a:xfrm>
          <a:prstGeom prst="rect">
            <a:avLst/>
          </a:prstGeom>
          <a:noFill/>
          <a:ln w="9525">
            <a:noFill/>
            <a:miter lim="800000"/>
            <a:headEnd/>
            <a:tailEnd/>
          </a:ln>
        </p:spPr>
        <p:txBody>
          <a:bodyPr vert="horz" wrap="none" lIns="94035" tIns="47017" rIns="94035" bIns="470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0FA89617-6D7D-0E47-A3CC-25CF5A4BA4E8}"/>
              </a:ext>
            </a:extLst>
          </p:cNvPr>
          <p:cNvSpPr>
            <a:spLocks noGrp="1" noChangeArrowheads="1"/>
          </p:cNvSpPr>
          <p:nvPr>
            <p:ph type="ftr" sz="quarter" idx="4"/>
          </p:nvPr>
        </p:nvSpPr>
        <p:spPr bwMode="auto">
          <a:xfrm>
            <a:off x="0" y="8905875"/>
            <a:ext cx="3070225" cy="466725"/>
          </a:xfrm>
          <a:prstGeom prst="rect">
            <a:avLst/>
          </a:prstGeom>
          <a:noFill/>
          <a:ln w="9525">
            <a:noFill/>
            <a:miter lim="800000"/>
            <a:headEnd/>
            <a:tailEnd/>
          </a:ln>
        </p:spPr>
        <p:txBody>
          <a:bodyPr vert="horz" wrap="none" lIns="94035" tIns="47017" rIns="94035" bIns="47017" numCol="1" anchor="b" anchorCtr="0" compatLnSpc="1">
            <a:prstTxWarp prst="textNoShape">
              <a:avLst/>
            </a:prstTxWarp>
          </a:bodyPr>
          <a:lstStyle>
            <a:lvl1pPr defTabSz="939909">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1858909-D0B7-FA45-A014-CF1F67EDAE3C}"/>
              </a:ext>
            </a:extLst>
          </p:cNvPr>
          <p:cNvSpPr>
            <a:spLocks noGrp="1" noChangeArrowheads="1"/>
          </p:cNvSpPr>
          <p:nvPr>
            <p:ph type="sldNum" sz="quarter" idx="5"/>
          </p:nvPr>
        </p:nvSpPr>
        <p:spPr bwMode="auto">
          <a:xfrm>
            <a:off x="4016375" y="8905875"/>
            <a:ext cx="3070225" cy="466725"/>
          </a:xfrm>
          <a:prstGeom prst="rect">
            <a:avLst/>
          </a:prstGeom>
          <a:noFill/>
          <a:ln w="9525">
            <a:noFill/>
            <a:miter lim="800000"/>
            <a:headEnd/>
            <a:tailEnd/>
          </a:ln>
        </p:spPr>
        <p:txBody>
          <a:bodyPr vert="horz" wrap="none" lIns="94035" tIns="47017" rIns="94035" bIns="47017" numCol="1" anchor="b" anchorCtr="0" compatLnSpc="1">
            <a:prstTxWarp prst="textNoShape">
              <a:avLst/>
            </a:prstTxWarp>
          </a:bodyPr>
          <a:lstStyle>
            <a:lvl1pPr algn="r" defTabSz="939800">
              <a:defRPr sz="1200" smtClean="0">
                <a:latin typeface="Times New Roman" panose="02020603050405020304" pitchFamily="18" charset="0"/>
              </a:defRPr>
            </a:lvl1pPr>
          </a:lstStyle>
          <a:p>
            <a:pPr>
              <a:defRPr/>
            </a:pPr>
            <a:fld id="{F9071EC2-0A01-48F9-9CAF-891C8FE56E4E}"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marL="0" marR="0" lvl="0" indent="0" algn="r" defTabSz="923925" rtl="0" eaLnBrk="0" fontAlgn="base" latinLnBrk="0" hangingPunct="0">
              <a:lnSpc>
                <a:spcPct val="100000"/>
              </a:lnSpc>
              <a:spcBef>
                <a:spcPct val="0"/>
              </a:spcBef>
              <a:spcAft>
                <a:spcPct val="0"/>
              </a:spcAft>
              <a:buClrTx/>
              <a:buSzTx/>
              <a:buFontTx/>
              <a:buNone/>
              <a:tabLst/>
              <a:defRPr/>
            </a:pPr>
            <a:fld id="{1DDC88E0-05A8-4892-B21E-9326A8D3E05F}" type="slidenum">
              <a:rPr kumimoji="0" lang="en-US" altLang="en-US" sz="1200" b="0" i="0" u="none" strike="noStrike" kern="1200" cap="none" spc="0" normalizeH="0" baseline="0" noProof="0" smtClean="0">
                <a:ln>
                  <a:noFill/>
                </a:ln>
                <a:solidFill>
                  <a:srgbClr val="000000"/>
                </a:solidFill>
                <a:effectLst/>
                <a:uLnTx/>
                <a:uFillTx/>
                <a:latin typeface="Times New Roman" panose="02020603050405020304" pitchFamily="18" charset="0"/>
                <a:ea typeface="MS PGothic" panose="020B0600070205080204" pitchFamily="34" charset="-128"/>
                <a:cs typeface="+mn-cs"/>
              </a:rPr>
              <a:pPr marL="0" marR="0" lvl="0" indent="0" algn="r" defTabSz="923925" rtl="0" eaLnBrk="0" fontAlgn="base" latinLnBrk="0" hangingPunct="0">
                <a:lnSpc>
                  <a:spcPct val="100000"/>
                </a:lnSpc>
                <a:spcBef>
                  <a:spcPct val="0"/>
                </a:spcBef>
                <a:spcAft>
                  <a:spcPct val="0"/>
                </a:spcAft>
                <a:buClrTx/>
                <a:buSzTx/>
                <a:buFontTx/>
                <a:buNone/>
                <a:tabLst/>
                <a:defRPr/>
              </a:pPr>
              <a:t>0</a:t>
            </a:fld>
            <a:endParaRPr kumimoji="0" lang="en-US" altLang="en-US" sz="1200" b="0" i="0" u="none" strike="noStrike" kern="1200" cap="none" spc="0" normalizeH="0" baseline="0" noProof="0">
              <a:ln>
                <a:noFill/>
              </a:ln>
              <a:solidFill>
                <a:srgbClr val="000000"/>
              </a:solidFill>
              <a:effectLst/>
              <a:uLnTx/>
              <a:uFillTx/>
              <a:latin typeface="Times New Roman" panose="02020603050405020304" pitchFamily="18" charset="0"/>
              <a:ea typeface="MS PGothic" panose="020B0600070205080204" pitchFamily="34" charset="-128"/>
              <a:cs typeface="+mn-cs"/>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300400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54E70112-4D82-40CB-99FA-FCA2881009A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A78F827-A544-4C0F-92F0-46CB0B074831}" type="slidenum">
              <a:rPr lang="en-US" altLang="en-US">
                <a:latin typeface="Helvetica" panose="020B0604020202020204" pitchFamily="34" charset="0"/>
              </a:rPr>
              <a:pPr/>
              <a:t>12</a:t>
            </a:fld>
            <a:endParaRPr lang="en-US" altLang="en-US">
              <a:latin typeface="Helvetica" panose="020B0604020202020204" pitchFamily="34" charset="0"/>
            </a:endParaRPr>
          </a:p>
        </p:txBody>
      </p:sp>
      <p:sp>
        <p:nvSpPr>
          <p:cNvPr id="22530" name="Rectangle 2">
            <a:extLst>
              <a:ext uri="{FF2B5EF4-FFF2-40B4-BE49-F238E27FC236}">
                <a16:creationId xmlns:a16="http://schemas.microsoft.com/office/drawing/2014/main" id="{5FED1897-8544-42F4-AAFE-840967ED1A4D}"/>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B411AA7C-F79A-4FE5-8A35-140B450A927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1661E3A8-A660-4482-9EFE-05B0F65B44D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19C8348-6C41-4D82-8AC3-A58BA10F0B06}" type="slidenum">
              <a:rPr lang="en-US" altLang="en-US">
                <a:latin typeface="Helvetica" panose="020B0604020202020204" pitchFamily="34" charset="0"/>
              </a:rPr>
              <a:pPr/>
              <a:t>13</a:t>
            </a:fld>
            <a:endParaRPr lang="en-US" altLang="en-US">
              <a:latin typeface="Helvetica" panose="020B0604020202020204" pitchFamily="34" charset="0"/>
            </a:endParaRPr>
          </a:p>
        </p:txBody>
      </p:sp>
      <p:sp>
        <p:nvSpPr>
          <p:cNvPr id="24578" name="Rectangle 2">
            <a:extLst>
              <a:ext uri="{FF2B5EF4-FFF2-40B4-BE49-F238E27FC236}">
                <a16:creationId xmlns:a16="http://schemas.microsoft.com/office/drawing/2014/main" id="{010114D3-CAC5-4AF4-93D3-F5D96A2303D6}"/>
              </a:ext>
            </a:extLst>
          </p:cNvPr>
          <p:cNvSpPr>
            <a:spLocks noGrp="1" noRot="1" noChangeAspect="1" noChangeArrowheads="1" noTextEdit="1"/>
          </p:cNvSpPr>
          <p:nvPr>
            <p:ph type="sldImg"/>
          </p:nvPr>
        </p:nvSpPr>
        <p:spPr>
          <a:ln/>
        </p:spPr>
      </p:sp>
      <p:sp>
        <p:nvSpPr>
          <p:cNvPr id="24579" name="Rectangle 3">
            <a:extLst>
              <a:ext uri="{FF2B5EF4-FFF2-40B4-BE49-F238E27FC236}">
                <a16:creationId xmlns:a16="http://schemas.microsoft.com/office/drawing/2014/main" id="{5855EE26-4AFB-4702-9896-C11CB920F74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a:extLst>
              <a:ext uri="{FF2B5EF4-FFF2-40B4-BE49-F238E27FC236}">
                <a16:creationId xmlns:a16="http://schemas.microsoft.com/office/drawing/2014/main" id="{0D78FC1F-5492-420C-8D34-0BD7EE23F2E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11138CC-EDF6-46AC-A83B-23C5A28A0334}" type="slidenum">
              <a:rPr lang="en-US" altLang="en-US">
                <a:latin typeface="Helvetica" panose="020B0604020202020204" pitchFamily="34" charset="0"/>
              </a:rPr>
              <a:pPr/>
              <a:t>15</a:t>
            </a:fld>
            <a:endParaRPr lang="en-US" altLang="en-US">
              <a:latin typeface="Helvetica" panose="020B0604020202020204" pitchFamily="34" charset="0"/>
            </a:endParaRPr>
          </a:p>
        </p:txBody>
      </p:sp>
      <p:sp>
        <p:nvSpPr>
          <p:cNvPr id="27650" name="Rectangle 2">
            <a:extLst>
              <a:ext uri="{FF2B5EF4-FFF2-40B4-BE49-F238E27FC236}">
                <a16:creationId xmlns:a16="http://schemas.microsoft.com/office/drawing/2014/main" id="{E4660216-C594-42A5-8FA2-131FA92C948D}"/>
              </a:ext>
            </a:extLst>
          </p:cNvPr>
          <p:cNvSpPr>
            <a:spLocks noGrp="1" noRot="1" noChangeAspect="1" noChangeArrowheads="1" noTextEdit="1"/>
          </p:cNvSpPr>
          <p:nvPr>
            <p:ph type="sldImg"/>
          </p:nvPr>
        </p:nvSpPr>
        <p:spPr>
          <a:ln/>
        </p:spPr>
      </p:sp>
      <p:sp>
        <p:nvSpPr>
          <p:cNvPr id="27651" name="Rectangle 3">
            <a:extLst>
              <a:ext uri="{FF2B5EF4-FFF2-40B4-BE49-F238E27FC236}">
                <a16:creationId xmlns:a16="http://schemas.microsoft.com/office/drawing/2014/main" id="{6B8ECBEA-571C-45A4-8C9D-3280B6A37F8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a:extLst>
              <a:ext uri="{FF2B5EF4-FFF2-40B4-BE49-F238E27FC236}">
                <a16:creationId xmlns:a16="http://schemas.microsoft.com/office/drawing/2014/main" id="{66964E56-81BC-4E05-931F-EB2DE7EFDDE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EF1907E-B10C-4080-801B-933AA1D89504}" type="slidenum">
              <a:rPr lang="en-US" altLang="en-US">
                <a:latin typeface="Helvetica" panose="020B0604020202020204" pitchFamily="34" charset="0"/>
              </a:rPr>
              <a:pPr/>
              <a:t>16</a:t>
            </a:fld>
            <a:endParaRPr lang="en-US" altLang="en-US">
              <a:latin typeface="Helvetica" panose="020B0604020202020204" pitchFamily="34" charset="0"/>
            </a:endParaRPr>
          </a:p>
        </p:txBody>
      </p:sp>
      <p:sp>
        <p:nvSpPr>
          <p:cNvPr id="29698" name="Rectangle 2">
            <a:extLst>
              <a:ext uri="{FF2B5EF4-FFF2-40B4-BE49-F238E27FC236}">
                <a16:creationId xmlns:a16="http://schemas.microsoft.com/office/drawing/2014/main" id="{3E18E4D5-FEA7-4243-889B-7F91BB5E230D}"/>
              </a:ext>
            </a:extLst>
          </p:cNvPr>
          <p:cNvSpPr>
            <a:spLocks noGrp="1" noRot="1" noChangeAspect="1" noChangeArrowheads="1" noTextEdit="1"/>
          </p:cNvSpPr>
          <p:nvPr>
            <p:ph type="sldImg"/>
          </p:nvPr>
        </p:nvSpPr>
        <p:spPr>
          <a:ln/>
        </p:spPr>
      </p:sp>
      <p:sp>
        <p:nvSpPr>
          <p:cNvPr id="29699" name="Rectangle 3">
            <a:extLst>
              <a:ext uri="{FF2B5EF4-FFF2-40B4-BE49-F238E27FC236}">
                <a16:creationId xmlns:a16="http://schemas.microsoft.com/office/drawing/2014/main" id="{CE01D53A-6098-4BEF-9733-8801744A8CA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a:extLst>
              <a:ext uri="{FF2B5EF4-FFF2-40B4-BE49-F238E27FC236}">
                <a16:creationId xmlns:a16="http://schemas.microsoft.com/office/drawing/2014/main" id="{6A72BB57-F63F-468A-81AE-831E977A789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290DC83-F086-481C-9E2C-49E2EACF66CA}" type="slidenum">
              <a:rPr lang="en-US" altLang="en-US">
                <a:latin typeface="Helvetica" panose="020B0604020202020204" pitchFamily="34" charset="0"/>
              </a:rPr>
              <a:pPr/>
              <a:t>17</a:t>
            </a:fld>
            <a:endParaRPr lang="en-US" altLang="en-US">
              <a:latin typeface="Helvetica" panose="020B0604020202020204" pitchFamily="34" charset="0"/>
            </a:endParaRPr>
          </a:p>
        </p:txBody>
      </p:sp>
      <p:sp>
        <p:nvSpPr>
          <p:cNvPr id="31746" name="Rectangle 2">
            <a:extLst>
              <a:ext uri="{FF2B5EF4-FFF2-40B4-BE49-F238E27FC236}">
                <a16:creationId xmlns:a16="http://schemas.microsoft.com/office/drawing/2014/main" id="{E3E7082C-ED25-4498-8D85-4FD095C647A7}"/>
              </a:ext>
            </a:extLst>
          </p:cNvPr>
          <p:cNvSpPr>
            <a:spLocks noGrp="1" noRot="1" noChangeAspect="1" noChangeArrowheads="1" noTextEdit="1"/>
          </p:cNvSpPr>
          <p:nvPr>
            <p:ph type="sldImg"/>
          </p:nvPr>
        </p:nvSpPr>
        <p:spPr>
          <a:ln/>
        </p:spPr>
      </p:sp>
      <p:sp>
        <p:nvSpPr>
          <p:cNvPr id="31747" name="Rectangle 3">
            <a:extLst>
              <a:ext uri="{FF2B5EF4-FFF2-40B4-BE49-F238E27FC236}">
                <a16:creationId xmlns:a16="http://schemas.microsoft.com/office/drawing/2014/main" id="{9AC533E6-32A2-4467-90DC-FAC17567C63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a:extLst>
              <a:ext uri="{FF2B5EF4-FFF2-40B4-BE49-F238E27FC236}">
                <a16:creationId xmlns:a16="http://schemas.microsoft.com/office/drawing/2014/main" id="{F4195F71-0D75-43C2-B166-4C2E3481751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EEACE59-2C78-426B-B74D-EEE77C3827E5}" type="slidenum">
              <a:rPr lang="en-US" altLang="en-US">
                <a:latin typeface="Helvetica" panose="020B0604020202020204" pitchFamily="34" charset="0"/>
              </a:rPr>
              <a:pPr/>
              <a:t>18</a:t>
            </a:fld>
            <a:endParaRPr lang="en-US" altLang="en-US">
              <a:latin typeface="Helvetica" panose="020B0604020202020204" pitchFamily="34" charset="0"/>
            </a:endParaRPr>
          </a:p>
        </p:txBody>
      </p:sp>
      <p:sp>
        <p:nvSpPr>
          <p:cNvPr id="33794" name="Rectangle 2">
            <a:extLst>
              <a:ext uri="{FF2B5EF4-FFF2-40B4-BE49-F238E27FC236}">
                <a16:creationId xmlns:a16="http://schemas.microsoft.com/office/drawing/2014/main" id="{369658E4-EF29-4252-9ABE-0293D453F667}"/>
              </a:ext>
            </a:extLst>
          </p:cNvPr>
          <p:cNvSpPr>
            <a:spLocks noGrp="1" noRot="1" noChangeAspect="1" noChangeArrowheads="1" noTextEdit="1"/>
          </p:cNvSpPr>
          <p:nvPr>
            <p:ph type="sldImg"/>
          </p:nvPr>
        </p:nvSpPr>
        <p:spPr>
          <a:ln/>
        </p:spPr>
      </p:sp>
      <p:sp>
        <p:nvSpPr>
          <p:cNvPr id="33795" name="Rectangle 3">
            <a:extLst>
              <a:ext uri="{FF2B5EF4-FFF2-40B4-BE49-F238E27FC236}">
                <a16:creationId xmlns:a16="http://schemas.microsoft.com/office/drawing/2014/main" id="{A6157708-37F1-4DA5-89CA-593F0ADB318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a:extLst>
              <a:ext uri="{FF2B5EF4-FFF2-40B4-BE49-F238E27FC236}">
                <a16:creationId xmlns:a16="http://schemas.microsoft.com/office/drawing/2014/main" id="{282BFAF0-6455-4DBE-B847-E1A0C80A3BC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E8FC8B47-27CD-405D-AE07-B238863F1680}" type="slidenum">
              <a:rPr lang="en-US" altLang="en-US">
                <a:latin typeface="Helvetica" panose="020B0604020202020204" pitchFamily="34" charset="0"/>
              </a:rPr>
              <a:pPr/>
              <a:t>19</a:t>
            </a:fld>
            <a:endParaRPr lang="en-US" altLang="en-US">
              <a:latin typeface="Helvetica" panose="020B0604020202020204" pitchFamily="34" charset="0"/>
            </a:endParaRPr>
          </a:p>
        </p:txBody>
      </p:sp>
      <p:sp>
        <p:nvSpPr>
          <p:cNvPr id="35842" name="Rectangle 2">
            <a:extLst>
              <a:ext uri="{FF2B5EF4-FFF2-40B4-BE49-F238E27FC236}">
                <a16:creationId xmlns:a16="http://schemas.microsoft.com/office/drawing/2014/main" id="{5E42DD52-B166-497E-8DA7-5B7DF68BF459}"/>
              </a:ext>
            </a:extLst>
          </p:cNvPr>
          <p:cNvSpPr>
            <a:spLocks noGrp="1" noRot="1" noChangeAspect="1" noChangeArrowheads="1" noTextEdit="1"/>
          </p:cNvSpPr>
          <p:nvPr>
            <p:ph type="sldImg"/>
          </p:nvPr>
        </p:nvSpPr>
        <p:spPr>
          <a:ln/>
        </p:spPr>
      </p:sp>
      <p:sp>
        <p:nvSpPr>
          <p:cNvPr id="35843" name="Rectangle 3">
            <a:extLst>
              <a:ext uri="{FF2B5EF4-FFF2-40B4-BE49-F238E27FC236}">
                <a16:creationId xmlns:a16="http://schemas.microsoft.com/office/drawing/2014/main" id="{CCBC3098-7CAB-4B5B-A88E-46BB03A7070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a:extLst>
              <a:ext uri="{FF2B5EF4-FFF2-40B4-BE49-F238E27FC236}">
                <a16:creationId xmlns:a16="http://schemas.microsoft.com/office/drawing/2014/main" id="{59687AD2-CCF8-426C-AB54-9316D0B3CE4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E2FEA45-C62C-4E3D-A1EE-3055F953E8F9}" type="slidenum">
              <a:rPr lang="en-US" altLang="en-US">
                <a:latin typeface="Helvetica" panose="020B0604020202020204" pitchFamily="34" charset="0"/>
              </a:rPr>
              <a:pPr/>
              <a:t>20</a:t>
            </a:fld>
            <a:endParaRPr lang="en-US" altLang="en-US">
              <a:latin typeface="Helvetica" panose="020B0604020202020204" pitchFamily="34" charset="0"/>
            </a:endParaRPr>
          </a:p>
        </p:txBody>
      </p:sp>
      <p:sp>
        <p:nvSpPr>
          <p:cNvPr id="37890" name="Rectangle 2">
            <a:extLst>
              <a:ext uri="{FF2B5EF4-FFF2-40B4-BE49-F238E27FC236}">
                <a16:creationId xmlns:a16="http://schemas.microsoft.com/office/drawing/2014/main" id="{F100FA7A-23F1-40FC-9DF0-C6B7E5663139}"/>
              </a:ext>
            </a:extLst>
          </p:cNvPr>
          <p:cNvSpPr>
            <a:spLocks noGrp="1" noRot="1" noChangeAspect="1" noChangeArrowheads="1" noTextEdit="1"/>
          </p:cNvSpPr>
          <p:nvPr>
            <p:ph type="sldImg"/>
          </p:nvPr>
        </p:nvSpPr>
        <p:spPr>
          <a:ln/>
        </p:spPr>
      </p:sp>
      <p:sp>
        <p:nvSpPr>
          <p:cNvPr id="37891" name="Rectangle 3">
            <a:extLst>
              <a:ext uri="{FF2B5EF4-FFF2-40B4-BE49-F238E27FC236}">
                <a16:creationId xmlns:a16="http://schemas.microsoft.com/office/drawing/2014/main" id="{13DC8CD5-7CB6-4E91-A635-BB80DECE18C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a:extLst>
              <a:ext uri="{FF2B5EF4-FFF2-40B4-BE49-F238E27FC236}">
                <a16:creationId xmlns:a16="http://schemas.microsoft.com/office/drawing/2014/main" id="{95C12BFF-A1A0-4E0E-BEB8-851438A9108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72CE50E-AF65-4F18-91D5-11B5737A8B37}" type="slidenum">
              <a:rPr lang="en-US" altLang="en-US">
                <a:latin typeface="Helvetica" panose="020B0604020202020204" pitchFamily="34" charset="0"/>
              </a:rPr>
              <a:pPr/>
              <a:t>21</a:t>
            </a:fld>
            <a:endParaRPr lang="en-US" altLang="en-US">
              <a:latin typeface="Helvetica" panose="020B0604020202020204" pitchFamily="34" charset="0"/>
            </a:endParaRPr>
          </a:p>
        </p:txBody>
      </p:sp>
      <p:sp>
        <p:nvSpPr>
          <p:cNvPr id="39938" name="Rectangle 2">
            <a:extLst>
              <a:ext uri="{FF2B5EF4-FFF2-40B4-BE49-F238E27FC236}">
                <a16:creationId xmlns:a16="http://schemas.microsoft.com/office/drawing/2014/main" id="{1F9EFECD-F86A-4D74-B527-7D2A588A0772}"/>
              </a:ext>
            </a:extLst>
          </p:cNvPr>
          <p:cNvSpPr>
            <a:spLocks noGrp="1" noRot="1" noChangeAspect="1" noChangeArrowheads="1" noTextEdit="1"/>
          </p:cNvSpPr>
          <p:nvPr>
            <p:ph type="sldImg"/>
          </p:nvPr>
        </p:nvSpPr>
        <p:spPr>
          <a:ln/>
        </p:spPr>
      </p:sp>
      <p:sp>
        <p:nvSpPr>
          <p:cNvPr id="39939" name="Rectangle 3">
            <a:extLst>
              <a:ext uri="{FF2B5EF4-FFF2-40B4-BE49-F238E27FC236}">
                <a16:creationId xmlns:a16="http://schemas.microsoft.com/office/drawing/2014/main" id="{35F088E1-A678-4D8E-A1FA-569FA3779D3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a:extLst>
              <a:ext uri="{FF2B5EF4-FFF2-40B4-BE49-F238E27FC236}">
                <a16:creationId xmlns:a16="http://schemas.microsoft.com/office/drawing/2014/main" id="{F8723CB7-7CC9-4994-8E50-A2E3CF0CA19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22C2676-A184-4096-970E-352CE78E0C65}" type="slidenum">
              <a:rPr lang="en-US" altLang="en-US">
                <a:latin typeface="Helvetica" panose="020B0604020202020204" pitchFamily="34" charset="0"/>
              </a:rPr>
              <a:pPr/>
              <a:t>23</a:t>
            </a:fld>
            <a:endParaRPr lang="en-US" altLang="en-US">
              <a:latin typeface="Helvetica" panose="020B0604020202020204" pitchFamily="34" charset="0"/>
            </a:endParaRPr>
          </a:p>
        </p:txBody>
      </p:sp>
      <p:sp>
        <p:nvSpPr>
          <p:cNvPr id="43010" name="Rectangle 2">
            <a:extLst>
              <a:ext uri="{FF2B5EF4-FFF2-40B4-BE49-F238E27FC236}">
                <a16:creationId xmlns:a16="http://schemas.microsoft.com/office/drawing/2014/main" id="{8EDC282D-1D9D-4AD4-A4F8-8B1E28B453D6}"/>
              </a:ext>
            </a:extLst>
          </p:cNvPr>
          <p:cNvSpPr>
            <a:spLocks noGrp="1" noRot="1" noChangeAspect="1" noChangeArrowheads="1" noTextEdit="1"/>
          </p:cNvSpPr>
          <p:nvPr>
            <p:ph type="sldImg"/>
          </p:nvPr>
        </p:nvSpPr>
        <p:spPr>
          <a:ln/>
        </p:spPr>
      </p:sp>
      <p:sp>
        <p:nvSpPr>
          <p:cNvPr id="43011" name="Rectangle 3">
            <a:extLst>
              <a:ext uri="{FF2B5EF4-FFF2-40B4-BE49-F238E27FC236}">
                <a16:creationId xmlns:a16="http://schemas.microsoft.com/office/drawing/2014/main" id="{29A7A1AB-8763-44D1-A285-4142F60A28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a:ln/>
        </p:spPr>
      </p:sp>
      <p:sp>
        <p:nvSpPr>
          <p:cNvPr id="2253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smtClean="0">
              <a:latin typeface="Times New Roman" panose="02020603050405020304" pitchFamily="18" charset="0"/>
              <a:ea typeface="ＭＳ Ｐゴシック" panose="020B0600070205080204" pitchFamily="34" charset="-128"/>
            </a:endParaRPr>
          </a:p>
        </p:txBody>
      </p:sp>
      <p:sp>
        <p:nvSpPr>
          <p:cNvPr id="2253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a:defRPr>
                <a:solidFill>
                  <a:schemeClr val="tx1"/>
                </a:solidFill>
                <a:latin typeface="Verdana" panose="020B0604030504040204" pitchFamily="34" charset="0"/>
                <a:ea typeface="ＭＳ Ｐゴシック" panose="020B0600070205080204" pitchFamily="34" charset="-128"/>
              </a:defRPr>
            </a:lvl1pPr>
            <a:lvl2pPr marL="742950" indent="-285750" defTabSz="965200">
              <a:defRPr>
                <a:solidFill>
                  <a:schemeClr val="tx1"/>
                </a:solidFill>
                <a:latin typeface="Verdana" panose="020B0604030504040204" pitchFamily="34" charset="0"/>
                <a:ea typeface="ＭＳ Ｐゴシック" panose="020B0600070205080204" pitchFamily="34" charset="-128"/>
              </a:defRPr>
            </a:lvl2pPr>
            <a:lvl3pPr marL="1143000" indent="-228600" defTabSz="965200">
              <a:defRPr>
                <a:solidFill>
                  <a:schemeClr val="tx1"/>
                </a:solidFill>
                <a:latin typeface="Verdana" panose="020B0604030504040204" pitchFamily="34" charset="0"/>
                <a:ea typeface="ＭＳ Ｐゴシック" panose="020B0600070205080204" pitchFamily="34" charset="-128"/>
              </a:defRPr>
            </a:lvl3pPr>
            <a:lvl4pPr marL="1600200" indent="-228600" defTabSz="965200">
              <a:defRPr>
                <a:solidFill>
                  <a:schemeClr val="tx1"/>
                </a:solidFill>
                <a:latin typeface="Verdana" panose="020B0604030504040204" pitchFamily="34" charset="0"/>
                <a:ea typeface="ＭＳ Ｐゴシック" panose="020B0600070205080204" pitchFamily="34" charset="-128"/>
              </a:defRPr>
            </a:lvl4pPr>
            <a:lvl5pPr marL="2057400" indent="-228600" defTabSz="965200">
              <a:defRPr>
                <a:solidFill>
                  <a:schemeClr val="tx1"/>
                </a:solidFill>
                <a:latin typeface="Verdana" panose="020B0604030504040204" pitchFamily="34" charset="0"/>
                <a:ea typeface="ＭＳ Ｐゴシック" panose="020B0600070205080204" pitchFamily="34" charset="-128"/>
              </a:defRPr>
            </a:lvl5pPr>
            <a:lvl6pPr marL="2514600" indent="-228600" defTabSz="9652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6pPr>
            <a:lvl7pPr marL="2971800" indent="-228600" defTabSz="9652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7pPr>
            <a:lvl8pPr marL="3429000" indent="-228600" defTabSz="9652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8pPr>
            <a:lvl9pPr marL="3886200" indent="-228600" defTabSz="9652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9pPr>
          </a:lstStyle>
          <a:p>
            <a:pPr marL="0" marR="0" lvl="0" indent="0" algn="r" defTabSz="965200" rtl="0" eaLnBrk="0" fontAlgn="base" latinLnBrk="0" hangingPunct="0">
              <a:lnSpc>
                <a:spcPct val="100000"/>
              </a:lnSpc>
              <a:spcBef>
                <a:spcPct val="0"/>
              </a:spcBef>
              <a:spcAft>
                <a:spcPct val="0"/>
              </a:spcAft>
              <a:buClrTx/>
              <a:buSzTx/>
              <a:buFontTx/>
              <a:buNone/>
              <a:tabLst/>
              <a:defRPr/>
            </a:pPr>
            <a:fld id="{5AEA9A87-D43C-494E-9536-2E067C610143}" type="slidenum">
              <a:rPr kumimoji="0" lang="en-US" altLang="en-US" sz="1300" b="0" i="0" u="none" strike="noStrike" kern="1200" cap="none" spc="0" normalizeH="0" baseline="0" noProof="0" smtClean="0">
                <a:ln>
                  <a:noFill/>
                </a:ln>
                <a:solidFill>
                  <a:srgbClr val="000000"/>
                </a:solidFill>
                <a:effectLst/>
                <a:uLnTx/>
                <a:uFillTx/>
                <a:latin typeface="Times New Roman" panose="02020603050405020304" pitchFamily="18" charset="0"/>
                <a:ea typeface="ＭＳ Ｐゴシック" panose="020B0600070205080204" pitchFamily="34" charset="-128"/>
                <a:cs typeface="+mn-cs"/>
              </a:rPr>
              <a:pPr marL="0" marR="0" lvl="0" indent="0" algn="r" defTabSz="965200" rtl="0" eaLnBrk="0" fontAlgn="base" latinLnBrk="0" hangingPunct="0">
                <a:lnSpc>
                  <a:spcPct val="100000"/>
                </a:lnSpc>
                <a:spcBef>
                  <a:spcPct val="0"/>
                </a:spcBef>
                <a:spcAft>
                  <a:spcPct val="0"/>
                </a:spcAft>
                <a:buClrTx/>
                <a:buSzTx/>
                <a:buFontTx/>
                <a:buNone/>
                <a:tabLst/>
                <a:defRPr/>
              </a:pPr>
              <a:t>1</a:t>
            </a:fld>
            <a:endParaRPr kumimoji="0" lang="en-US" altLang="en-US" sz="1300" b="0" i="0" u="none" strike="noStrike" kern="1200" cap="none" spc="0" normalizeH="0" baseline="0" noProof="0" smtClean="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Tree>
    <p:extLst>
      <p:ext uri="{BB962C8B-B14F-4D97-AF65-F5344CB8AC3E}">
        <p14:creationId xmlns:p14="http://schemas.microsoft.com/office/powerpoint/2010/main" val="7619869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a:extLst>
              <a:ext uri="{FF2B5EF4-FFF2-40B4-BE49-F238E27FC236}">
                <a16:creationId xmlns:a16="http://schemas.microsoft.com/office/drawing/2014/main" id="{67704F53-75AA-49B0-8541-6CCF1CB441E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097F478-FA7C-43C2-BA40-605438C589DB}" type="slidenum">
              <a:rPr lang="en-US" altLang="en-US">
                <a:latin typeface="Helvetica" panose="020B0604020202020204" pitchFamily="34" charset="0"/>
              </a:rPr>
              <a:pPr/>
              <a:t>24</a:t>
            </a:fld>
            <a:endParaRPr lang="en-US" altLang="en-US">
              <a:latin typeface="Helvetica" panose="020B0604020202020204" pitchFamily="34" charset="0"/>
            </a:endParaRPr>
          </a:p>
        </p:txBody>
      </p:sp>
      <p:sp>
        <p:nvSpPr>
          <p:cNvPr id="45058" name="Rectangle 2">
            <a:extLst>
              <a:ext uri="{FF2B5EF4-FFF2-40B4-BE49-F238E27FC236}">
                <a16:creationId xmlns:a16="http://schemas.microsoft.com/office/drawing/2014/main" id="{192D71FA-25B4-4047-97D4-C6C30873C5E4}"/>
              </a:ext>
            </a:extLst>
          </p:cNvPr>
          <p:cNvSpPr>
            <a:spLocks noGrp="1" noRot="1" noChangeAspect="1" noChangeArrowheads="1" noTextEdit="1"/>
          </p:cNvSpPr>
          <p:nvPr>
            <p:ph type="sldImg"/>
          </p:nvPr>
        </p:nvSpPr>
        <p:spPr>
          <a:ln/>
        </p:spPr>
      </p:sp>
      <p:sp>
        <p:nvSpPr>
          <p:cNvPr id="45059" name="Rectangle 3">
            <a:extLst>
              <a:ext uri="{FF2B5EF4-FFF2-40B4-BE49-F238E27FC236}">
                <a16:creationId xmlns:a16="http://schemas.microsoft.com/office/drawing/2014/main" id="{C18DD9D9-02BD-4CC8-BFED-06A6EAACF9D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a:extLst>
              <a:ext uri="{FF2B5EF4-FFF2-40B4-BE49-F238E27FC236}">
                <a16:creationId xmlns:a16="http://schemas.microsoft.com/office/drawing/2014/main" id="{B1FCE1B1-6E05-4B46-9E79-7143ABFC7E5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16B53B5-87EA-4F1C-8FD3-193D73FE3DB0}" type="slidenum">
              <a:rPr lang="en-US" altLang="en-US">
                <a:latin typeface="Helvetica" panose="020B0604020202020204" pitchFamily="34" charset="0"/>
              </a:rPr>
              <a:pPr/>
              <a:t>25</a:t>
            </a:fld>
            <a:endParaRPr lang="en-US" altLang="en-US">
              <a:latin typeface="Helvetica" panose="020B0604020202020204" pitchFamily="34" charset="0"/>
            </a:endParaRPr>
          </a:p>
        </p:txBody>
      </p:sp>
      <p:sp>
        <p:nvSpPr>
          <p:cNvPr id="47106" name="Rectangle 2">
            <a:extLst>
              <a:ext uri="{FF2B5EF4-FFF2-40B4-BE49-F238E27FC236}">
                <a16:creationId xmlns:a16="http://schemas.microsoft.com/office/drawing/2014/main" id="{374DFD8A-2F82-44D3-99C2-3A3ABC99DBEF}"/>
              </a:ext>
            </a:extLst>
          </p:cNvPr>
          <p:cNvSpPr>
            <a:spLocks noGrp="1" noRot="1" noChangeAspect="1" noChangeArrowheads="1" noTextEdit="1"/>
          </p:cNvSpPr>
          <p:nvPr>
            <p:ph type="sldImg"/>
          </p:nvPr>
        </p:nvSpPr>
        <p:spPr>
          <a:ln/>
        </p:spPr>
      </p:sp>
      <p:sp>
        <p:nvSpPr>
          <p:cNvPr id="47107" name="Rectangle 3">
            <a:extLst>
              <a:ext uri="{FF2B5EF4-FFF2-40B4-BE49-F238E27FC236}">
                <a16:creationId xmlns:a16="http://schemas.microsoft.com/office/drawing/2014/main" id="{F474309F-C479-4D77-8463-4F5A4EE56B3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a:extLst>
              <a:ext uri="{FF2B5EF4-FFF2-40B4-BE49-F238E27FC236}">
                <a16:creationId xmlns:a16="http://schemas.microsoft.com/office/drawing/2014/main" id="{6470DC80-7155-4784-A3B3-50AA563044F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4355F83-7499-4479-9269-1D792E538D9B}" type="slidenum">
              <a:rPr lang="en-US" altLang="en-US">
                <a:latin typeface="Helvetica" panose="020B0604020202020204" pitchFamily="34" charset="0"/>
              </a:rPr>
              <a:pPr/>
              <a:t>26</a:t>
            </a:fld>
            <a:endParaRPr lang="en-US" altLang="en-US">
              <a:latin typeface="Helvetica" panose="020B0604020202020204" pitchFamily="34" charset="0"/>
            </a:endParaRPr>
          </a:p>
        </p:txBody>
      </p:sp>
      <p:sp>
        <p:nvSpPr>
          <p:cNvPr id="49154" name="Rectangle 2">
            <a:extLst>
              <a:ext uri="{FF2B5EF4-FFF2-40B4-BE49-F238E27FC236}">
                <a16:creationId xmlns:a16="http://schemas.microsoft.com/office/drawing/2014/main" id="{4EA57C28-9ADF-4BD5-9942-286D187A6A5A}"/>
              </a:ext>
            </a:extLst>
          </p:cNvPr>
          <p:cNvSpPr>
            <a:spLocks noGrp="1" noRot="1" noChangeAspect="1" noChangeArrowheads="1" noTextEdit="1"/>
          </p:cNvSpPr>
          <p:nvPr>
            <p:ph type="sldImg"/>
          </p:nvPr>
        </p:nvSpPr>
        <p:spPr>
          <a:ln/>
        </p:spPr>
      </p:sp>
      <p:sp>
        <p:nvSpPr>
          <p:cNvPr id="49155" name="Rectangle 3">
            <a:extLst>
              <a:ext uri="{FF2B5EF4-FFF2-40B4-BE49-F238E27FC236}">
                <a16:creationId xmlns:a16="http://schemas.microsoft.com/office/drawing/2014/main" id="{CC7A9F74-EBC4-4272-8DFD-69075348799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a:extLst>
              <a:ext uri="{FF2B5EF4-FFF2-40B4-BE49-F238E27FC236}">
                <a16:creationId xmlns:a16="http://schemas.microsoft.com/office/drawing/2014/main" id="{3CE897A3-5D66-429E-8D76-CC5E0BECF89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213BD92-EDC9-41D7-A81C-B46DFA5193B2}" type="slidenum">
              <a:rPr lang="en-US" altLang="en-US">
                <a:latin typeface="Helvetica" panose="020B0604020202020204" pitchFamily="34" charset="0"/>
              </a:rPr>
              <a:pPr/>
              <a:t>27</a:t>
            </a:fld>
            <a:endParaRPr lang="en-US" altLang="en-US">
              <a:latin typeface="Helvetica" panose="020B0604020202020204" pitchFamily="34" charset="0"/>
            </a:endParaRPr>
          </a:p>
        </p:txBody>
      </p:sp>
      <p:sp>
        <p:nvSpPr>
          <p:cNvPr id="51202" name="Rectangle 2">
            <a:extLst>
              <a:ext uri="{FF2B5EF4-FFF2-40B4-BE49-F238E27FC236}">
                <a16:creationId xmlns:a16="http://schemas.microsoft.com/office/drawing/2014/main" id="{A8CBA676-368D-4FCA-A6FC-76C41815FD21}"/>
              </a:ext>
            </a:extLst>
          </p:cNvPr>
          <p:cNvSpPr>
            <a:spLocks noGrp="1" noRot="1" noChangeAspect="1" noChangeArrowheads="1" noTextEdit="1"/>
          </p:cNvSpPr>
          <p:nvPr>
            <p:ph type="sldImg"/>
          </p:nvPr>
        </p:nvSpPr>
        <p:spPr>
          <a:ln/>
        </p:spPr>
      </p:sp>
      <p:sp>
        <p:nvSpPr>
          <p:cNvPr id="51203" name="Rectangle 3">
            <a:extLst>
              <a:ext uri="{FF2B5EF4-FFF2-40B4-BE49-F238E27FC236}">
                <a16:creationId xmlns:a16="http://schemas.microsoft.com/office/drawing/2014/main" id="{7BEDFB96-5338-4887-BAA5-F8446E20857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a:extLst>
              <a:ext uri="{FF2B5EF4-FFF2-40B4-BE49-F238E27FC236}">
                <a16:creationId xmlns:a16="http://schemas.microsoft.com/office/drawing/2014/main" id="{4898FF22-CE53-4A42-9EFE-A209B8A7C81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FC91E2A-C3D2-44C0-90B4-6B3DF1745F84}" type="slidenum">
              <a:rPr lang="en-US" altLang="en-US">
                <a:latin typeface="Helvetica" panose="020B0604020202020204" pitchFamily="34" charset="0"/>
              </a:rPr>
              <a:pPr/>
              <a:t>28</a:t>
            </a:fld>
            <a:endParaRPr lang="en-US" altLang="en-US">
              <a:latin typeface="Helvetica" panose="020B0604020202020204" pitchFamily="34" charset="0"/>
            </a:endParaRPr>
          </a:p>
        </p:txBody>
      </p:sp>
      <p:sp>
        <p:nvSpPr>
          <p:cNvPr id="53250" name="Rectangle 2">
            <a:extLst>
              <a:ext uri="{FF2B5EF4-FFF2-40B4-BE49-F238E27FC236}">
                <a16:creationId xmlns:a16="http://schemas.microsoft.com/office/drawing/2014/main" id="{33607ED0-BB52-42CF-B7D3-FD21E4622131}"/>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D84CBC8B-B8C8-4187-96AC-C702A740E12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a:extLst>
              <a:ext uri="{FF2B5EF4-FFF2-40B4-BE49-F238E27FC236}">
                <a16:creationId xmlns:a16="http://schemas.microsoft.com/office/drawing/2014/main" id="{D040CA69-9D7F-4C14-B187-D2C1C4DBE05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749F411-DD66-41DA-B435-EAEF73B264E1}" type="slidenum">
              <a:rPr lang="en-US" altLang="en-US">
                <a:latin typeface="Helvetica" panose="020B0604020202020204" pitchFamily="34" charset="0"/>
              </a:rPr>
              <a:pPr/>
              <a:t>29</a:t>
            </a:fld>
            <a:endParaRPr lang="en-US" altLang="en-US">
              <a:latin typeface="Helvetica" panose="020B0604020202020204" pitchFamily="34" charset="0"/>
            </a:endParaRPr>
          </a:p>
        </p:txBody>
      </p:sp>
      <p:sp>
        <p:nvSpPr>
          <p:cNvPr id="55298" name="Rectangle 2">
            <a:extLst>
              <a:ext uri="{FF2B5EF4-FFF2-40B4-BE49-F238E27FC236}">
                <a16:creationId xmlns:a16="http://schemas.microsoft.com/office/drawing/2014/main" id="{8CCFE776-EE06-4317-A7CC-B8B4805D0ABE}"/>
              </a:ext>
            </a:extLst>
          </p:cNvPr>
          <p:cNvSpPr>
            <a:spLocks noGrp="1" noRot="1" noChangeAspect="1" noChangeArrowheads="1" noTextEdit="1"/>
          </p:cNvSpPr>
          <p:nvPr>
            <p:ph type="sldImg"/>
          </p:nvPr>
        </p:nvSpPr>
        <p:spPr>
          <a:ln/>
        </p:spPr>
      </p:sp>
      <p:sp>
        <p:nvSpPr>
          <p:cNvPr id="55299" name="Rectangle 3">
            <a:extLst>
              <a:ext uri="{FF2B5EF4-FFF2-40B4-BE49-F238E27FC236}">
                <a16:creationId xmlns:a16="http://schemas.microsoft.com/office/drawing/2014/main" id="{D866C6CF-8809-45E4-83EB-33C816167EF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id="{A654C49D-B881-484F-B9BD-71A1F5D44F8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389F5CF6-25F7-407F-BAB1-1B339958C2C0}" type="slidenum">
              <a:rPr lang="en-US" altLang="en-US">
                <a:latin typeface="Helvetica" panose="020B0604020202020204" pitchFamily="34" charset="0"/>
              </a:rPr>
              <a:pPr/>
              <a:t>30</a:t>
            </a:fld>
            <a:endParaRPr lang="en-US" altLang="en-US">
              <a:latin typeface="Helvetica" panose="020B0604020202020204" pitchFamily="34" charset="0"/>
            </a:endParaRPr>
          </a:p>
        </p:txBody>
      </p:sp>
      <p:sp>
        <p:nvSpPr>
          <p:cNvPr id="57346" name="Rectangle 2">
            <a:extLst>
              <a:ext uri="{FF2B5EF4-FFF2-40B4-BE49-F238E27FC236}">
                <a16:creationId xmlns:a16="http://schemas.microsoft.com/office/drawing/2014/main" id="{38E487C6-7ED9-4DEF-BCD5-6070F4FAF5AB}"/>
              </a:ext>
            </a:extLst>
          </p:cNvPr>
          <p:cNvSpPr>
            <a:spLocks noGrp="1" noRot="1" noChangeAspect="1" noChangeArrowheads="1" noTextEdit="1"/>
          </p:cNvSpPr>
          <p:nvPr>
            <p:ph type="sldImg"/>
          </p:nvPr>
        </p:nvSpPr>
        <p:spPr>
          <a:ln/>
        </p:spPr>
      </p:sp>
      <p:sp>
        <p:nvSpPr>
          <p:cNvPr id="57347" name="Rectangle 3">
            <a:extLst>
              <a:ext uri="{FF2B5EF4-FFF2-40B4-BE49-F238E27FC236}">
                <a16:creationId xmlns:a16="http://schemas.microsoft.com/office/drawing/2014/main" id="{E02ADD4D-296E-45C8-97C7-6129DAFFBE2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a:extLst>
              <a:ext uri="{FF2B5EF4-FFF2-40B4-BE49-F238E27FC236}">
                <a16:creationId xmlns:a16="http://schemas.microsoft.com/office/drawing/2014/main" id="{0BA71F41-D293-49C4-8357-AA72E62C3BC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879C0CB-7B4C-4BBA-9922-407BDEABF73F}" type="slidenum">
              <a:rPr lang="en-US" altLang="en-US">
                <a:latin typeface="Helvetica" panose="020B0604020202020204" pitchFamily="34" charset="0"/>
              </a:rPr>
              <a:pPr/>
              <a:t>31</a:t>
            </a:fld>
            <a:endParaRPr lang="en-US" altLang="en-US">
              <a:latin typeface="Helvetica" panose="020B0604020202020204" pitchFamily="34" charset="0"/>
            </a:endParaRPr>
          </a:p>
        </p:txBody>
      </p:sp>
      <p:sp>
        <p:nvSpPr>
          <p:cNvPr id="59394" name="Rectangle 2">
            <a:extLst>
              <a:ext uri="{FF2B5EF4-FFF2-40B4-BE49-F238E27FC236}">
                <a16:creationId xmlns:a16="http://schemas.microsoft.com/office/drawing/2014/main" id="{A5FE69B7-C10C-4471-BD77-1114C508D7B9}"/>
              </a:ext>
            </a:extLst>
          </p:cNvPr>
          <p:cNvSpPr>
            <a:spLocks noGrp="1" noRot="1" noChangeAspect="1" noChangeArrowheads="1" noTextEdit="1"/>
          </p:cNvSpPr>
          <p:nvPr>
            <p:ph type="sldImg"/>
          </p:nvPr>
        </p:nvSpPr>
        <p:spPr>
          <a:ln/>
        </p:spPr>
      </p:sp>
      <p:sp>
        <p:nvSpPr>
          <p:cNvPr id="59395" name="Rectangle 3">
            <a:extLst>
              <a:ext uri="{FF2B5EF4-FFF2-40B4-BE49-F238E27FC236}">
                <a16:creationId xmlns:a16="http://schemas.microsoft.com/office/drawing/2014/main" id="{3F0100B4-67F7-41F9-88E2-655EE2ADB91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E63D437F-8C17-43B8-9441-0F15912F624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CA17359-27A5-45E5-88A7-ECA8EFB8E133}" type="slidenum">
              <a:rPr lang="en-US" altLang="en-US">
                <a:latin typeface="Helvetica" panose="020B0604020202020204" pitchFamily="34" charset="0"/>
              </a:rPr>
              <a:pPr/>
              <a:t>32</a:t>
            </a:fld>
            <a:endParaRPr lang="en-US" altLang="en-US">
              <a:latin typeface="Helvetica" panose="020B0604020202020204" pitchFamily="34" charset="0"/>
            </a:endParaRPr>
          </a:p>
        </p:txBody>
      </p:sp>
      <p:sp>
        <p:nvSpPr>
          <p:cNvPr id="61442" name="Rectangle 2">
            <a:extLst>
              <a:ext uri="{FF2B5EF4-FFF2-40B4-BE49-F238E27FC236}">
                <a16:creationId xmlns:a16="http://schemas.microsoft.com/office/drawing/2014/main" id="{2C98086E-CF08-4052-8F18-28126CE1F75D}"/>
              </a:ext>
            </a:extLst>
          </p:cNvPr>
          <p:cNvSpPr>
            <a:spLocks noGrp="1" noRot="1" noChangeAspect="1" noChangeArrowheads="1" noTextEdit="1"/>
          </p:cNvSpPr>
          <p:nvPr>
            <p:ph type="sldImg"/>
          </p:nvPr>
        </p:nvSpPr>
        <p:spPr>
          <a:ln/>
        </p:spPr>
      </p:sp>
      <p:sp>
        <p:nvSpPr>
          <p:cNvPr id="61443" name="Rectangle 3">
            <a:extLst>
              <a:ext uri="{FF2B5EF4-FFF2-40B4-BE49-F238E27FC236}">
                <a16:creationId xmlns:a16="http://schemas.microsoft.com/office/drawing/2014/main" id="{D11949D3-2BE9-4E42-BEEE-7AFAC0B4BFC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a:extLst>
              <a:ext uri="{FF2B5EF4-FFF2-40B4-BE49-F238E27FC236}">
                <a16:creationId xmlns:a16="http://schemas.microsoft.com/office/drawing/2014/main" id="{5F0238CF-1B34-40E7-8856-520F3A497F9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F165ABB-9538-4EAF-A29C-CCB06AA58169}" type="slidenum">
              <a:rPr lang="en-US" altLang="en-US">
                <a:latin typeface="Helvetica" panose="020B0604020202020204" pitchFamily="34" charset="0"/>
              </a:rPr>
              <a:pPr/>
              <a:t>33</a:t>
            </a:fld>
            <a:endParaRPr lang="en-US" altLang="en-US">
              <a:latin typeface="Helvetica" panose="020B0604020202020204" pitchFamily="34" charset="0"/>
            </a:endParaRPr>
          </a:p>
        </p:txBody>
      </p:sp>
      <p:sp>
        <p:nvSpPr>
          <p:cNvPr id="63490" name="Rectangle 2">
            <a:extLst>
              <a:ext uri="{FF2B5EF4-FFF2-40B4-BE49-F238E27FC236}">
                <a16:creationId xmlns:a16="http://schemas.microsoft.com/office/drawing/2014/main" id="{D48A7785-D9D0-4FBB-ADB0-583E35CFD2FF}"/>
              </a:ext>
            </a:extLst>
          </p:cNvPr>
          <p:cNvSpPr>
            <a:spLocks noGrp="1" noRot="1" noChangeAspect="1" noChangeArrowheads="1" noTextEdit="1"/>
          </p:cNvSpPr>
          <p:nvPr>
            <p:ph type="sldImg"/>
          </p:nvPr>
        </p:nvSpPr>
        <p:spPr>
          <a:ln/>
        </p:spPr>
      </p:sp>
      <p:sp>
        <p:nvSpPr>
          <p:cNvPr id="63491" name="Rectangle 3">
            <a:extLst>
              <a:ext uri="{FF2B5EF4-FFF2-40B4-BE49-F238E27FC236}">
                <a16:creationId xmlns:a16="http://schemas.microsoft.com/office/drawing/2014/main" id="{77855E1D-7992-482B-B230-67FBF1EBA94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a:extLst>
              <a:ext uri="{FF2B5EF4-FFF2-40B4-BE49-F238E27FC236}">
                <a16:creationId xmlns:a16="http://schemas.microsoft.com/office/drawing/2014/main" id="{983C9499-3560-4590-9D10-005DE7F9EA1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2725604-1549-4CCD-8DE5-6FBC0325300D}" type="slidenum">
              <a:rPr lang="en-US" altLang="en-US">
                <a:latin typeface="Helvetica" panose="020B0604020202020204" pitchFamily="34" charset="0"/>
              </a:rPr>
              <a:pPr/>
              <a:t>2</a:t>
            </a:fld>
            <a:endParaRPr lang="en-US" altLang="en-US">
              <a:latin typeface="Helvetica" panose="020B060402020202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a:extLst>
              <a:ext uri="{FF2B5EF4-FFF2-40B4-BE49-F238E27FC236}">
                <a16:creationId xmlns:a16="http://schemas.microsoft.com/office/drawing/2014/main" id="{EB2746A3-77C4-4930-8E38-A85362CD5B4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F78FC82-3721-4D0D-87B6-C9F4691F7E8F}" type="slidenum">
              <a:rPr lang="en-US" altLang="en-US">
                <a:latin typeface="Helvetica" panose="020B0604020202020204" pitchFamily="34" charset="0"/>
              </a:rPr>
              <a:pPr/>
              <a:t>34</a:t>
            </a:fld>
            <a:endParaRPr lang="en-US" altLang="en-US">
              <a:latin typeface="Helvetica" panose="020B0604020202020204" pitchFamily="34" charset="0"/>
            </a:endParaRPr>
          </a:p>
        </p:txBody>
      </p:sp>
      <p:sp>
        <p:nvSpPr>
          <p:cNvPr id="65538" name="Rectangle 2">
            <a:extLst>
              <a:ext uri="{FF2B5EF4-FFF2-40B4-BE49-F238E27FC236}">
                <a16:creationId xmlns:a16="http://schemas.microsoft.com/office/drawing/2014/main" id="{71DB10D3-74C4-4FE1-89B4-C2C1657458E7}"/>
              </a:ext>
            </a:extLst>
          </p:cNvPr>
          <p:cNvSpPr>
            <a:spLocks noGrp="1" noRot="1" noChangeAspect="1" noChangeArrowheads="1" noTextEdit="1"/>
          </p:cNvSpPr>
          <p:nvPr>
            <p:ph type="sldImg"/>
          </p:nvPr>
        </p:nvSpPr>
        <p:spPr>
          <a:ln/>
        </p:spPr>
      </p:sp>
      <p:sp>
        <p:nvSpPr>
          <p:cNvPr id="65539" name="Rectangle 3">
            <a:extLst>
              <a:ext uri="{FF2B5EF4-FFF2-40B4-BE49-F238E27FC236}">
                <a16:creationId xmlns:a16="http://schemas.microsoft.com/office/drawing/2014/main" id="{E65A9E3F-22B4-4AE2-959A-A2396782FE7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a:extLst>
              <a:ext uri="{FF2B5EF4-FFF2-40B4-BE49-F238E27FC236}">
                <a16:creationId xmlns:a16="http://schemas.microsoft.com/office/drawing/2014/main" id="{E4CE25DF-128F-409E-A203-62702A2C641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A8BFF21-4A7D-4642-8BC3-A2414822520F}" type="slidenum">
              <a:rPr lang="en-US" altLang="en-US">
                <a:latin typeface="Helvetica" panose="020B0604020202020204" pitchFamily="34" charset="0"/>
              </a:rPr>
              <a:pPr/>
              <a:t>35</a:t>
            </a:fld>
            <a:endParaRPr lang="en-US" altLang="en-US">
              <a:latin typeface="Helvetica" panose="020B0604020202020204" pitchFamily="34" charset="0"/>
            </a:endParaRPr>
          </a:p>
        </p:txBody>
      </p:sp>
      <p:sp>
        <p:nvSpPr>
          <p:cNvPr id="67586" name="Rectangle 2">
            <a:extLst>
              <a:ext uri="{FF2B5EF4-FFF2-40B4-BE49-F238E27FC236}">
                <a16:creationId xmlns:a16="http://schemas.microsoft.com/office/drawing/2014/main" id="{6F60C481-D421-4072-A237-6EFEC67BE017}"/>
              </a:ext>
            </a:extLst>
          </p:cNvPr>
          <p:cNvSpPr>
            <a:spLocks noGrp="1" noRot="1" noChangeAspect="1" noChangeArrowheads="1" noTextEdit="1"/>
          </p:cNvSpPr>
          <p:nvPr>
            <p:ph type="sldImg"/>
          </p:nvPr>
        </p:nvSpPr>
        <p:spPr>
          <a:ln/>
        </p:spPr>
      </p:sp>
      <p:sp>
        <p:nvSpPr>
          <p:cNvPr id="67587" name="Rectangle 3">
            <a:extLst>
              <a:ext uri="{FF2B5EF4-FFF2-40B4-BE49-F238E27FC236}">
                <a16:creationId xmlns:a16="http://schemas.microsoft.com/office/drawing/2014/main" id="{4EABDB6B-A53C-4F58-99F5-4BCBF7AB7A3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a:extLst>
              <a:ext uri="{FF2B5EF4-FFF2-40B4-BE49-F238E27FC236}">
                <a16:creationId xmlns:a16="http://schemas.microsoft.com/office/drawing/2014/main" id="{3318195E-8F80-4C7F-9765-76C16EDC2B4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54EB126-06FF-4AB7-B9AE-04E98BFC51EA}" type="slidenum">
              <a:rPr lang="en-US" altLang="en-US">
                <a:latin typeface="Helvetica" panose="020B0604020202020204" pitchFamily="34" charset="0"/>
              </a:rPr>
              <a:pPr/>
              <a:t>36</a:t>
            </a:fld>
            <a:endParaRPr lang="en-US" altLang="en-US">
              <a:latin typeface="Helvetica" panose="020B0604020202020204" pitchFamily="34" charset="0"/>
            </a:endParaRPr>
          </a:p>
        </p:txBody>
      </p:sp>
      <p:sp>
        <p:nvSpPr>
          <p:cNvPr id="69634" name="Rectangle 2">
            <a:extLst>
              <a:ext uri="{FF2B5EF4-FFF2-40B4-BE49-F238E27FC236}">
                <a16:creationId xmlns:a16="http://schemas.microsoft.com/office/drawing/2014/main" id="{EBBDC8A9-0E56-47F6-AAAB-D74083CEEDB8}"/>
              </a:ext>
            </a:extLst>
          </p:cNvPr>
          <p:cNvSpPr>
            <a:spLocks noGrp="1" noRot="1" noChangeAspect="1" noChangeArrowheads="1" noTextEdit="1"/>
          </p:cNvSpPr>
          <p:nvPr>
            <p:ph type="sldImg"/>
          </p:nvPr>
        </p:nvSpPr>
        <p:spPr>
          <a:ln/>
        </p:spPr>
      </p:sp>
      <p:sp>
        <p:nvSpPr>
          <p:cNvPr id="69635" name="Rectangle 3">
            <a:extLst>
              <a:ext uri="{FF2B5EF4-FFF2-40B4-BE49-F238E27FC236}">
                <a16:creationId xmlns:a16="http://schemas.microsoft.com/office/drawing/2014/main" id="{D83DB5B2-E9A3-4622-824A-0C6345CB42B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a:extLst>
              <a:ext uri="{FF2B5EF4-FFF2-40B4-BE49-F238E27FC236}">
                <a16:creationId xmlns:a16="http://schemas.microsoft.com/office/drawing/2014/main" id="{DD5B0EDD-0729-47F7-A939-91E569CC5CB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ED9E2EB-D4D1-4BA3-B56C-6A9927A5166A}" type="slidenum">
              <a:rPr lang="en-US" altLang="en-US">
                <a:latin typeface="Helvetica" panose="020B0604020202020204" pitchFamily="34" charset="0"/>
              </a:rPr>
              <a:pPr/>
              <a:t>37</a:t>
            </a:fld>
            <a:endParaRPr lang="en-US" altLang="en-US">
              <a:latin typeface="Helvetica" panose="020B0604020202020204" pitchFamily="34" charset="0"/>
            </a:endParaRPr>
          </a:p>
        </p:txBody>
      </p:sp>
      <p:sp>
        <p:nvSpPr>
          <p:cNvPr id="71682" name="Rectangle 2">
            <a:extLst>
              <a:ext uri="{FF2B5EF4-FFF2-40B4-BE49-F238E27FC236}">
                <a16:creationId xmlns:a16="http://schemas.microsoft.com/office/drawing/2014/main" id="{456034AC-DFBF-46B0-8DC7-758B00464883}"/>
              </a:ext>
            </a:extLst>
          </p:cNvPr>
          <p:cNvSpPr>
            <a:spLocks noGrp="1" noRot="1" noChangeAspect="1" noChangeArrowheads="1" noTextEdit="1"/>
          </p:cNvSpPr>
          <p:nvPr>
            <p:ph type="sldImg"/>
          </p:nvPr>
        </p:nvSpPr>
        <p:spPr>
          <a:ln/>
        </p:spPr>
      </p:sp>
      <p:sp>
        <p:nvSpPr>
          <p:cNvPr id="71683" name="Rectangle 3">
            <a:extLst>
              <a:ext uri="{FF2B5EF4-FFF2-40B4-BE49-F238E27FC236}">
                <a16:creationId xmlns:a16="http://schemas.microsoft.com/office/drawing/2014/main" id="{B267A24A-44EC-4C53-A090-2147964E60F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a:extLst>
              <a:ext uri="{FF2B5EF4-FFF2-40B4-BE49-F238E27FC236}">
                <a16:creationId xmlns:a16="http://schemas.microsoft.com/office/drawing/2014/main" id="{095814CA-6E56-4793-9EB5-00EC22583035}"/>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F3E9513-EBE0-43F1-A70F-602C7C9F595E}" type="slidenum">
              <a:rPr lang="en-US" altLang="en-US">
                <a:latin typeface="Helvetica" panose="020B0604020202020204" pitchFamily="34" charset="0"/>
              </a:rPr>
              <a:pPr/>
              <a:t>38</a:t>
            </a:fld>
            <a:endParaRPr lang="en-US" altLang="en-US">
              <a:latin typeface="Helvetica" panose="020B0604020202020204" pitchFamily="34" charset="0"/>
            </a:endParaRPr>
          </a:p>
        </p:txBody>
      </p:sp>
      <p:sp>
        <p:nvSpPr>
          <p:cNvPr id="73730" name="Rectangle 2">
            <a:extLst>
              <a:ext uri="{FF2B5EF4-FFF2-40B4-BE49-F238E27FC236}">
                <a16:creationId xmlns:a16="http://schemas.microsoft.com/office/drawing/2014/main" id="{1CA5899C-DEC5-42C3-A697-00AA7B9D64DA}"/>
              </a:ext>
            </a:extLst>
          </p:cNvPr>
          <p:cNvSpPr>
            <a:spLocks noGrp="1" noRot="1" noChangeAspect="1" noChangeArrowheads="1" noTextEdit="1"/>
          </p:cNvSpPr>
          <p:nvPr>
            <p:ph type="sldImg"/>
          </p:nvPr>
        </p:nvSpPr>
        <p:spPr>
          <a:ln/>
        </p:spPr>
      </p:sp>
      <p:sp>
        <p:nvSpPr>
          <p:cNvPr id="73731" name="Rectangle 3">
            <a:extLst>
              <a:ext uri="{FF2B5EF4-FFF2-40B4-BE49-F238E27FC236}">
                <a16:creationId xmlns:a16="http://schemas.microsoft.com/office/drawing/2014/main" id="{14C2AC98-8F2B-4D88-89F5-E4BA21E1E9C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8C1BF019-A13B-4723-A81D-C34C01E4F2C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E310CA9-C82A-4765-A5CD-30E8520E6451}" type="slidenum">
              <a:rPr lang="en-US" altLang="en-US">
                <a:latin typeface="Helvetica" panose="020B0604020202020204" pitchFamily="34" charset="0"/>
              </a:rPr>
              <a:pPr/>
              <a:t>39</a:t>
            </a:fld>
            <a:endParaRPr lang="en-US" altLang="en-US">
              <a:latin typeface="Helvetica" panose="020B0604020202020204" pitchFamily="34" charset="0"/>
            </a:endParaRPr>
          </a:p>
        </p:txBody>
      </p:sp>
      <p:sp>
        <p:nvSpPr>
          <p:cNvPr id="75778" name="Rectangle 2">
            <a:extLst>
              <a:ext uri="{FF2B5EF4-FFF2-40B4-BE49-F238E27FC236}">
                <a16:creationId xmlns:a16="http://schemas.microsoft.com/office/drawing/2014/main" id="{7C90093D-2DF1-48E6-85B8-2D0BA2C8BFB2}"/>
              </a:ext>
            </a:extLst>
          </p:cNvPr>
          <p:cNvSpPr>
            <a:spLocks noGrp="1" noRot="1" noChangeAspect="1" noChangeArrowheads="1" noTextEdit="1"/>
          </p:cNvSpPr>
          <p:nvPr>
            <p:ph type="sldImg"/>
          </p:nvPr>
        </p:nvSpPr>
        <p:spPr>
          <a:ln/>
        </p:spPr>
      </p:sp>
      <p:sp>
        <p:nvSpPr>
          <p:cNvPr id="75779" name="Rectangle 3">
            <a:extLst>
              <a:ext uri="{FF2B5EF4-FFF2-40B4-BE49-F238E27FC236}">
                <a16:creationId xmlns:a16="http://schemas.microsoft.com/office/drawing/2014/main" id="{2A7BD030-3A8D-4985-8427-7FA0ED938F5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901394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8C1BF019-A13B-4723-A81D-C34C01E4F2C8}"/>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7E310CA9-C82A-4765-A5CD-30E8520E6451}" type="slidenum">
              <a:rPr lang="en-US" altLang="en-US">
                <a:latin typeface="Helvetica" panose="020B0604020202020204" pitchFamily="34" charset="0"/>
              </a:rPr>
              <a:pPr/>
              <a:t>40</a:t>
            </a:fld>
            <a:endParaRPr lang="en-US" altLang="en-US">
              <a:latin typeface="Helvetica" panose="020B0604020202020204" pitchFamily="34" charset="0"/>
            </a:endParaRPr>
          </a:p>
        </p:txBody>
      </p:sp>
      <p:sp>
        <p:nvSpPr>
          <p:cNvPr id="75778" name="Rectangle 2">
            <a:extLst>
              <a:ext uri="{FF2B5EF4-FFF2-40B4-BE49-F238E27FC236}">
                <a16:creationId xmlns:a16="http://schemas.microsoft.com/office/drawing/2014/main" id="{7C90093D-2DF1-48E6-85B8-2D0BA2C8BFB2}"/>
              </a:ext>
            </a:extLst>
          </p:cNvPr>
          <p:cNvSpPr>
            <a:spLocks noGrp="1" noRot="1" noChangeAspect="1" noChangeArrowheads="1" noTextEdit="1"/>
          </p:cNvSpPr>
          <p:nvPr>
            <p:ph type="sldImg"/>
          </p:nvPr>
        </p:nvSpPr>
        <p:spPr>
          <a:ln/>
        </p:spPr>
      </p:sp>
      <p:sp>
        <p:nvSpPr>
          <p:cNvPr id="75779" name="Rectangle 3">
            <a:extLst>
              <a:ext uri="{FF2B5EF4-FFF2-40B4-BE49-F238E27FC236}">
                <a16:creationId xmlns:a16="http://schemas.microsoft.com/office/drawing/2014/main" id="{2A7BD030-3A8D-4985-8427-7FA0ED938F5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63BD7146-BC90-40AB-B67F-4665593E354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6F6191B-DF42-425E-9AA2-A12BEB4AAC1A}" type="slidenum">
              <a:rPr lang="en-US" altLang="en-US">
                <a:latin typeface="Helvetica" panose="020B0604020202020204" pitchFamily="34" charset="0"/>
              </a:rPr>
              <a:pPr/>
              <a:t>41</a:t>
            </a:fld>
            <a:endParaRPr lang="en-US" altLang="en-US">
              <a:latin typeface="Helvetica" panose="020B0604020202020204" pitchFamily="34" charset="0"/>
            </a:endParaRPr>
          </a:p>
        </p:txBody>
      </p:sp>
      <p:sp>
        <p:nvSpPr>
          <p:cNvPr id="77826" name="Rectangle 2">
            <a:extLst>
              <a:ext uri="{FF2B5EF4-FFF2-40B4-BE49-F238E27FC236}">
                <a16:creationId xmlns:a16="http://schemas.microsoft.com/office/drawing/2014/main" id="{53ABCB88-F57C-449F-9BBA-8CBCE107457F}"/>
              </a:ext>
            </a:extLst>
          </p:cNvPr>
          <p:cNvSpPr>
            <a:spLocks noGrp="1" noRot="1" noChangeAspect="1" noChangeArrowheads="1" noTextEdit="1"/>
          </p:cNvSpPr>
          <p:nvPr>
            <p:ph type="sldImg"/>
          </p:nvPr>
        </p:nvSpPr>
        <p:spPr>
          <a:ln/>
        </p:spPr>
      </p:sp>
      <p:sp>
        <p:nvSpPr>
          <p:cNvPr id="77827" name="Rectangle 3">
            <a:extLst>
              <a:ext uri="{FF2B5EF4-FFF2-40B4-BE49-F238E27FC236}">
                <a16:creationId xmlns:a16="http://schemas.microsoft.com/office/drawing/2014/main" id="{25B571F5-3F63-42A6-A2CE-11055A242D2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a:extLst>
              <a:ext uri="{FF2B5EF4-FFF2-40B4-BE49-F238E27FC236}">
                <a16:creationId xmlns:a16="http://schemas.microsoft.com/office/drawing/2014/main" id="{F1F65DFC-1FCF-44F4-816C-B4FA740DF03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B750DDC-AD40-4FDB-A5E3-8037842ED359}" type="slidenum">
              <a:rPr lang="en-US" altLang="en-US">
                <a:latin typeface="Helvetica" panose="020B0604020202020204" pitchFamily="34" charset="0"/>
              </a:rPr>
              <a:pPr/>
              <a:t>42</a:t>
            </a:fld>
            <a:endParaRPr lang="en-US" altLang="en-US">
              <a:latin typeface="Helvetica" panose="020B0604020202020204" pitchFamily="34" charset="0"/>
            </a:endParaRPr>
          </a:p>
        </p:txBody>
      </p:sp>
      <p:sp>
        <p:nvSpPr>
          <p:cNvPr id="79874" name="Rectangle 2">
            <a:extLst>
              <a:ext uri="{FF2B5EF4-FFF2-40B4-BE49-F238E27FC236}">
                <a16:creationId xmlns:a16="http://schemas.microsoft.com/office/drawing/2014/main" id="{D871631B-2D6B-423F-977D-763E0EB425F7}"/>
              </a:ext>
            </a:extLst>
          </p:cNvPr>
          <p:cNvSpPr>
            <a:spLocks noGrp="1" noRot="1" noChangeAspect="1" noChangeArrowheads="1" noTextEdit="1"/>
          </p:cNvSpPr>
          <p:nvPr>
            <p:ph type="sldImg"/>
          </p:nvPr>
        </p:nvSpPr>
        <p:spPr>
          <a:ln/>
        </p:spPr>
      </p:sp>
      <p:sp>
        <p:nvSpPr>
          <p:cNvPr id="79875" name="Rectangle 3">
            <a:extLst>
              <a:ext uri="{FF2B5EF4-FFF2-40B4-BE49-F238E27FC236}">
                <a16:creationId xmlns:a16="http://schemas.microsoft.com/office/drawing/2014/main" id="{0F0B748E-FF83-4BBD-9FDC-5CA494ADD4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792E8C3E-2315-4D93-A0D7-150D4C22093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54FA8A8-67E3-45F0-B56D-77126B37727B}" type="slidenum">
              <a:rPr lang="en-US" altLang="en-US">
                <a:latin typeface="Helvetica" panose="020B0604020202020204" pitchFamily="34" charset="0"/>
              </a:rPr>
              <a:pPr/>
              <a:t>43</a:t>
            </a:fld>
            <a:endParaRPr lang="en-US" altLang="en-US">
              <a:latin typeface="Helvetica" panose="020B0604020202020204" pitchFamily="34" charset="0"/>
            </a:endParaRPr>
          </a:p>
        </p:txBody>
      </p:sp>
      <p:sp>
        <p:nvSpPr>
          <p:cNvPr id="81922" name="Rectangle 2">
            <a:extLst>
              <a:ext uri="{FF2B5EF4-FFF2-40B4-BE49-F238E27FC236}">
                <a16:creationId xmlns:a16="http://schemas.microsoft.com/office/drawing/2014/main" id="{0D858959-F375-41C1-8786-934B1C6EC0ED}"/>
              </a:ext>
            </a:extLst>
          </p:cNvPr>
          <p:cNvSpPr>
            <a:spLocks noGrp="1" noRot="1" noChangeAspect="1" noChangeArrowheads="1" noTextEdit="1"/>
          </p:cNvSpPr>
          <p:nvPr>
            <p:ph type="sldImg"/>
          </p:nvPr>
        </p:nvSpPr>
        <p:spPr>
          <a:ln/>
        </p:spPr>
      </p:sp>
      <p:sp>
        <p:nvSpPr>
          <p:cNvPr id="81923" name="Rectangle 3">
            <a:extLst>
              <a:ext uri="{FF2B5EF4-FFF2-40B4-BE49-F238E27FC236}">
                <a16:creationId xmlns:a16="http://schemas.microsoft.com/office/drawing/2014/main" id="{113CE57C-83FF-4EEB-88BA-A694A4170A9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7">
            <a:extLst>
              <a:ext uri="{FF2B5EF4-FFF2-40B4-BE49-F238E27FC236}">
                <a16:creationId xmlns:a16="http://schemas.microsoft.com/office/drawing/2014/main" id="{F497FAA7-9CD1-43C8-AD06-03B8C59C0C4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72BEAA6-E846-4C23-94DC-EA1A7582E535}" type="slidenum">
              <a:rPr lang="en-US" altLang="en-US">
                <a:latin typeface="Helvetica" panose="020B0604020202020204" pitchFamily="34" charset="0"/>
              </a:rPr>
              <a:pPr/>
              <a:t>3</a:t>
            </a:fld>
            <a:endParaRPr lang="en-US" altLang="en-US">
              <a:latin typeface="Helvetica" panose="020B0604020202020204" pitchFamily="34" charset="0"/>
            </a:endParaRPr>
          </a:p>
        </p:txBody>
      </p:sp>
      <p:sp>
        <p:nvSpPr>
          <p:cNvPr id="10242" name="Rectangle 2">
            <a:extLst>
              <a:ext uri="{FF2B5EF4-FFF2-40B4-BE49-F238E27FC236}">
                <a16:creationId xmlns:a16="http://schemas.microsoft.com/office/drawing/2014/main" id="{A4DDA1DF-BED9-4D05-9F4B-199961DC5E88}"/>
              </a:ext>
            </a:extLst>
          </p:cNvPr>
          <p:cNvSpPr>
            <a:spLocks noGrp="1" noRot="1" noChangeAspect="1" noChangeArrowheads="1" noTextEdit="1"/>
          </p:cNvSpPr>
          <p:nvPr>
            <p:ph type="sldImg"/>
          </p:nvPr>
        </p:nvSpPr>
        <p:spPr>
          <a:ln/>
        </p:spPr>
      </p:sp>
      <p:sp>
        <p:nvSpPr>
          <p:cNvPr id="10243" name="Rectangle 3">
            <a:extLst>
              <a:ext uri="{FF2B5EF4-FFF2-40B4-BE49-F238E27FC236}">
                <a16:creationId xmlns:a16="http://schemas.microsoft.com/office/drawing/2014/main" id="{A45ACA94-A8A2-4683-8E4E-C9D064CECB3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a:extLst>
              <a:ext uri="{FF2B5EF4-FFF2-40B4-BE49-F238E27FC236}">
                <a16:creationId xmlns:a16="http://schemas.microsoft.com/office/drawing/2014/main" id="{29BC7221-87EF-4E14-B108-FC66D19CAEB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43E97AD-8B84-44A0-AD54-A928EC7C0CC6}" type="slidenum">
              <a:rPr lang="en-US" altLang="en-US">
                <a:latin typeface="Helvetica" panose="020B0604020202020204" pitchFamily="34" charset="0"/>
              </a:rPr>
              <a:pPr/>
              <a:t>44</a:t>
            </a:fld>
            <a:endParaRPr lang="en-US" altLang="en-US">
              <a:latin typeface="Helvetica" panose="020B0604020202020204" pitchFamily="34" charset="0"/>
            </a:endParaRPr>
          </a:p>
        </p:txBody>
      </p:sp>
      <p:sp>
        <p:nvSpPr>
          <p:cNvPr id="83970" name="Rectangle 2">
            <a:extLst>
              <a:ext uri="{FF2B5EF4-FFF2-40B4-BE49-F238E27FC236}">
                <a16:creationId xmlns:a16="http://schemas.microsoft.com/office/drawing/2014/main" id="{90CB9A43-EE84-4040-A894-22712888F2C8}"/>
              </a:ext>
            </a:extLst>
          </p:cNvPr>
          <p:cNvSpPr>
            <a:spLocks noGrp="1" noRot="1" noChangeAspect="1" noChangeArrowheads="1" noTextEdit="1"/>
          </p:cNvSpPr>
          <p:nvPr>
            <p:ph type="sldImg"/>
          </p:nvPr>
        </p:nvSpPr>
        <p:spPr>
          <a:ln/>
        </p:spPr>
      </p:sp>
      <p:sp>
        <p:nvSpPr>
          <p:cNvPr id="83971" name="Rectangle 3">
            <a:extLst>
              <a:ext uri="{FF2B5EF4-FFF2-40B4-BE49-F238E27FC236}">
                <a16:creationId xmlns:a16="http://schemas.microsoft.com/office/drawing/2014/main" id="{A0D7BD98-55D1-4C72-BF30-1E97FA60D91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a:extLst>
              <a:ext uri="{FF2B5EF4-FFF2-40B4-BE49-F238E27FC236}">
                <a16:creationId xmlns:a16="http://schemas.microsoft.com/office/drawing/2014/main" id="{A351D08E-9068-43E8-B3A5-C7D126924C4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AA3C1BDE-EA32-4B63-81B3-7DEBC02CD3A1}" type="slidenum">
              <a:rPr lang="en-US" altLang="en-US">
                <a:latin typeface="Helvetica" panose="020B0604020202020204" pitchFamily="34" charset="0"/>
              </a:rPr>
              <a:pPr/>
              <a:t>45</a:t>
            </a:fld>
            <a:endParaRPr lang="en-US" altLang="en-US">
              <a:latin typeface="Helvetica" panose="020B0604020202020204" pitchFamily="34" charset="0"/>
            </a:endParaRPr>
          </a:p>
        </p:txBody>
      </p:sp>
      <p:sp>
        <p:nvSpPr>
          <p:cNvPr id="86018" name="Rectangle 2">
            <a:extLst>
              <a:ext uri="{FF2B5EF4-FFF2-40B4-BE49-F238E27FC236}">
                <a16:creationId xmlns:a16="http://schemas.microsoft.com/office/drawing/2014/main" id="{B024E46F-A481-42CB-B3D3-885C6368A482}"/>
              </a:ext>
            </a:extLst>
          </p:cNvPr>
          <p:cNvSpPr>
            <a:spLocks noGrp="1" noRot="1" noChangeAspect="1" noChangeArrowheads="1" noTextEdit="1"/>
          </p:cNvSpPr>
          <p:nvPr>
            <p:ph type="sldImg"/>
          </p:nvPr>
        </p:nvSpPr>
        <p:spPr>
          <a:ln/>
        </p:spPr>
      </p:sp>
      <p:sp>
        <p:nvSpPr>
          <p:cNvPr id="86019" name="Rectangle 3">
            <a:extLst>
              <a:ext uri="{FF2B5EF4-FFF2-40B4-BE49-F238E27FC236}">
                <a16:creationId xmlns:a16="http://schemas.microsoft.com/office/drawing/2014/main" id="{52ED2803-9F71-484A-910B-37B6415094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a:extLst>
              <a:ext uri="{FF2B5EF4-FFF2-40B4-BE49-F238E27FC236}">
                <a16:creationId xmlns:a16="http://schemas.microsoft.com/office/drawing/2014/main" id="{EF23F2EF-1FDB-4A69-980F-5F7BD57BB14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603ADE5-550D-43EB-852F-E33F981D89AD}" type="slidenum">
              <a:rPr lang="en-US" altLang="en-US">
                <a:latin typeface="Helvetica" panose="020B0604020202020204" pitchFamily="34" charset="0"/>
              </a:rPr>
              <a:pPr/>
              <a:t>46</a:t>
            </a:fld>
            <a:endParaRPr lang="en-US" altLang="en-US">
              <a:latin typeface="Helvetica" panose="020B0604020202020204" pitchFamily="34" charset="0"/>
            </a:endParaRPr>
          </a:p>
        </p:txBody>
      </p:sp>
      <p:sp>
        <p:nvSpPr>
          <p:cNvPr id="88066" name="Rectangle 2">
            <a:extLst>
              <a:ext uri="{FF2B5EF4-FFF2-40B4-BE49-F238E27FC236}">
                <a16:creationId xmlns:a16="http://schemas.microsoft.com/office/drawing/2014/main" id="{BCB0A4A0-1B0E-45A6-9578-2C0411A13E87}"/>
              </a:ext>
            </a:extLst>
          </p:cNvPr>
          <p:cNvSpPr>
            <a:spLocks noGrp="1" noRot="1" noChangeAspect="1" noChangeArrowheads="1" noTextEdit="1"/>
          </p:cNvSpPr>
          <p:nvPr>
            <p:ph type="sldImg"/>
          </p:nvPr>
        </p:nvSpPr>
        <p:spPr>
          <a:ln/>
        </p:spPr>
      </p:sp>
      <p:sp>
        <p:nvSpPr>
          <p:cNvPr id="88067" name="Rectangle 3">
            <a:extLst>
              <a:ext uri="{FF2B5EF4-FFF2-40B4-BE49-F238E27FC236}">
                <a16:creationId xmlns:a16="http://schemas.microsoft.com/office/drawing/2014/main" id="{5987B70C-DCB5-428C-9207-FD962F2F85E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a:extLst>
              <a:ext uri="{FF2B5EF4-FFF2-40B4-BE49-F238E27FC236}">
                <a16:creationId xmlns:a16="http://schemas.microsoft.com/office/drawing/2014/main" id="{E41C5D5D-6AB9-4955-AAA8-EDDD7C7E8F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BB62748-E105-4DF5-A01E-3D117AC1F369}" type="slidenum">
              <a:rPr lang="en-US" altLang="en-US">
                <a:latin typeface="Helvetica" panose="020B0604020202020204" pitchFamily="34" charset="0"/>
              </a:rPr>
              <a:pPr/>
              <a:t>47</a:t>
            </a:fld>
            <a:endParaRPr lang="en-US" altLang="en-US">
              <a:latin typeface="Helvetica" panose="020B0604020202020204" pitchFamily="34" charset="0"/>
            </a:endParaRPr>
          </a:p>
        </p:txBody>
      </p:sp>
      <p:sp>
        <p:nvSpPr>
          <p:cNvPr id="90114" name="Rectangle 2">
            <a:extLst>
              <a:ext uri="{FF2B5EF4-FFF2-40B4-BE49-F238E27FC236}">
                <a16:creationId xmlns:a16="http://schemas.microsoft.com/office/drawing/2014/main" id="{FED9895A-88EE-4AF8-98C8-4AAE58B33FE5}"/>
              </a:ext>
            </a:extLst>
          </p:cNvPr>
          <p:cNvSpPr>
            <a:spLocks noGrp="1" noRot="1" noChangeAspect="1" noChangeArrowheads="1" noTextEdit="1"/>
          </p:cNvSpPr>
          <p:nvPr>
            <p:ph type="sldImg"/>
          </p:nvPr>
        </p:nvSpPr>
        <p:spPr>
          <a:ln/>
        </p:spPr>
      </p:sp>
      <p:sp>
        <p:nvSpPr>
          <p:cNvPr id="90115" name="Rectangle 3">
            <a:extLst>
              <a:ext uri="{FF2B5EF4-FFF2-40B4-BE49-F238E27FC236}">
                <a16:creationId xmlns:a16="http://schemas.microsoft.com/office/drawing/2014/main" id="{E5239130-47D8-465E-A78A-6F9756E6166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a:extLst>
              <a:ext uri="{FF2B5EF4-FFF2-40B4-BE49-F238E27FC236}">
                <a16:creationId xmlns:a16="http://schemas.microsoft.com/office/drawing/2014/main" id="{3AB2FF25-BFC2-4B06-A523-BCE46F6318E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C50B6C58-8CEF-4701-90F0-F1E1E6DA2B77}" type="slidenum">
              <a:rPr lang="en-US" altLang="en-US">
                <a:latin typeface="Helvetica" panose="020B0604020202020204" pitchFamily="34" charset="0"/>
              </a:rPr>
              <a:pPr/>
              <a:t>48</a:t>
            </a:fld>
            <a:endParaRPr lang="en-US" altLang="en-US">
              <a:latin typeface="Helvetica" panose="020B0604020202020204" pitchFamily="34" charset="0"/>
            </a:endParaRPr>
          </a:p>
        </p:txBody>
      </p:sp>
      <p:sp>
        <p:nvSpPr>
          <p:cNvPr id="92162" name="Rectangle 2">
            <a:extLst>
              <a:ext uri="{FF2B5EF4-FFF2-40B4-BE49-F238E27FC236}">
                <a16:creationId xmlns:a16="http://schemas.microsoft.com/office/drawing/2014/main" id="{C091826B-73EE-4B5E-9475-60DDC91D92F4}"/>
              </a:ext>
            </a:extLst>
          </p:cNvPr>
          <p:cNvSpPr>
            <a:spLocks noGrp="1" noRot="1" noChangeAspect="1" noChangeArrowheads="1" noTextEdit="1"/>
          </p:cNvSpPr>
          <p:nvPr>
            <p:ph type="sldImg"/>
          </p:nvPr>
        </p:nvSpPr>
        <p:spPr>
          <a:ln/>
        </p:spPr>
      </p:sp>
      <p:sp>
        <p:nvSpPr>
          <p:cNvPr id="92163" name="Rectangle 3">
            <a:extLst>
              <a:ext uri="{FF2B5EF4-FFF2-40B4-BE49-F238E27FC236}">
                <a16:creationId xmlns:a16="http://schemas.microsoft.com/office/drawing/2014/main" id="{56416C36-E415-4575-9E46-73C2C2CC2D8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a:extLst>
              <a:ext uri="{FF2B5EF4-FFF2-40B4-BE49-F238E27FC236}">
                <a16:creationId xmlns:a16="http://schemas.microsoft.com/office/drawing/2014/main" id="{AD63D1B7-4F71-436A-BDBE-65E9B7AF3DE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0E1F13B-B930-43DE-82B6-A1287E4C1980}" type="slidenum">
              <a:rPr lang="en-US" altLang="en-US">
                <a:latin typeface="Helvetica" panose="020B0604020202020204" pitchFamily="34" charset="0"/>
              </a:rPr>
              <a:pPr/>
              <a:t>49</a:t>
            </a:fld>
            <a:endParaRPr lang="en-US" altLang="en-US">
              <a:latin typeface="Helvetica" panose="020B0604020202020204" pitchFamily="34" charset="0"/>
            </a:endParaRPr>
          </a:p>
        </p:txBody>
      </p:sp>
      <p:sp>
        <p:nvSpPr>
          <p:cNvPr id="94210" name="Rectangle 2">
            <a:extLst>
              <a:ext uri="{FF2B5EF4-FFF2-40B4-BE49-F238E27FC236}">
                <a16:creationId xmlns:a16="http://schemas.microsoft.com/office/drawing/2014/main" id="{A4A1F33A-DABC-466D-9BC1-E803F245A2C4}"/>
              </a:ext>
            </a:extLst>
          </p:cNvPr>
          <p:cNvSpPr>
            <a:spLocks noGrp="1" noRot="1" noChangeAspect="1" noChangeArrowheads="1" noTextEdit="1"/>
          </p:cNvSpPr>
          <p:nvPr>
            <p:ph type="sldImg"/>
          </p:nvPr>
        </p:nvSpPr>
        <p:spPr>
          <a:ln/>
        </p:spPr>
      </p:sp>
      <p:sp>
        <p:nvSpPr>
          <p:cNvPr id="94211" name="Rectangle 3">
            <a:extLst>
              <a:ext uri="{FF2B5EF4-FFF2-40B4-BE49-F238E27FC236}">
                <a16:creationId xmlns:a16="http://schemas.microsoft.com/office/drawing/2014/main" id="{4070F4A6-0DB6-4678-851C-8F8DB7EA9F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a:extLst>
              <a:ext uri="{FF2B5EF4-FFF2-40B4-BE49-F238E27FC236}">
                <a16:creationId xmlns:a16="http://schemas.microsoft.com/office/drawing/2014/main" id="{25564B72-4583-4CEA-9C87-A27D415DBC5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38C94CB-3A5B-4E3C-937E-176733C9E57A}" type="slidenum">
              <a:rPr lang="en-US" altLang="en-US">
                <a:latin typeface="Helvetica" panose="020B0604020202020204" pitchFamily="34" charset="0"/>
              </a:rPr>
              <a:pPr/>
              <a:t>50</a:t>
            </a:fld>
            <a:endParaRPr lang="en-US" altLang="en-US">
              <a:latin typeface="Helvetica" panose="020B0604020202020204" pitchFamily="34" charset="0"/>
            </a:endParaRPr>
          </a:p>
        </p:txBody>
      </p:sp>
      <p:sp>
        <p:nvSpPr>
          <p:cNvPr id="96258" name="Rectangle 2">
            <a:extLst>
              <a:ext uri="{FF2B5EF4-FFF2-40B4-BE49-F238E27FC236}">
                <a16:creationId xmlns:a16="http://schemas.microsoft.com/office/drawing/2014/main" id="{CF328D5C-08FD-45FC-8153-A9BF59DAF681}"/>
              </a:ext>
            </a:extLst>
          </p:cNvPr>
          <p:cNvSpPr>
            <a:spLocks noGrp="1" noRot="1" noChangeAspect="1" noChangeArrowheads="1" noTextEdit="1"/>
          </p:cNvSpPr>
          <p:nvPr>
            <p:ph type="sldImg"/>
          </p:nvPr>
        </p:nvSpPr>
        <p:spPr>
          <a:ln/>
        </p:spPr>
      </p:sp>
      <p:sp>
        <p:nvSpPr>
          <p:cNvPr id="96259" name="Rectangle 3">
            <a:extLst>
              <a:ext uri="{FF2B5EF4-FFF2-40B4-BE49-F238E27FC236}">
                <a16:creationId xmlns:a16="http://schemas.microsoft.com/office/drawing/2014/main" id="{DA5EDCF0-B32C-4721-B57B-E5220B538B9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a:extLst>
              <a:ext uri="{FF2B5EF4-FFF2-40B4-BE49-F238E27FC236}">
                <a16:creationId xmlns:a16="http://schemas.microsoft.com/office/drawing/2014/main" id="{B1554B61-447D-4F76-806C-00038640C93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F4D44878-1913-46D9-A963-FCD6845EA189}" type="slidenum">
              <a:rPr lang="en-US" altLang="en-US">
                <a:latin typeface="Helvetica" panose="020B0604020202020204" pitchFamily="34" charset="0"/>
              </a:rPr>
              <a:pPr/>
              <a:t>51</a:t>
            </a:fld>
            <a:endParaRPr lang="en-US" altLang="en-US">
              <a:latin typeface="Helvetica" panose="020B0604020202020204" pitchFamily="34" charset="0"/>
            </a:endParaRPr>
          </a:p>
        </p:txBody>
      </p:sp>
      <p:sp>
        <p:nvSpPr>
          <p:cNvPr id="98306" name="Rectangle 2">
            <a:extLst>
              <a:ext uri="{FF2B5EF4-FFF2-40B4-BE49-F238E27FC236}">
                <a16:creationId xmlns:a16="http://schemas.microsoft.com/office/drawing/2014/main" id="{93265A4B-D2F1-4CAF-B1C3-4788CEDD857F}"/>
              </a:ext>
            </a:extLst>
          </p:cNvPr>
          <p:cNvSpPr>
            <a:spLocks noGrp="1" noRot="1" noChangeAspect="1" noChangeArrowheads="1" noTextEdit="1"/>
          </p:cNvSpPr>
          <p:nvPr>
            <p:ph type="sldImg"/>
          </p:nvPr>
        </p:nvSpPr>
        <p:spPr>
          <a:ln/>
        </p:spPr>
      </p:sp>
      <p:sp>
        <p:nvSpPr>
          <p:cNvPr id="98307" name="Rectangle 3">
            <a:extLst>
              <a:ext uri="{FF2B5EF4-FFF2-40B4-BE49-F238E27FC236}">
                <a16:creationId xmlns:a16="http://schemas.microsoft.com/office/drawing/2014/main" id="{28952B04-C015-4BFE-A36D-0F4623696CB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7">
            <a:extLst>
              <a:ext uri="{FF2B5EF4-FFF2-40B4-BE49-F238E27FC236}">
                <a16:creationId xmlns:a16="http://schemas.microsoft.com/office/drawing/2014/main" id="{5FA4D3C0-E47B-490D-A52F-AC24FA70126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F0980B9-8DA3-429E-B4D6-A8D5F7D522F8}" type="slidenum">
              <a:rPr lang="en-US" altLang="en-US">
                <a:latin typeface="Helvetica" panose="020B0604020202020204" pitchFamily="34" charset="0"/>
              </a:rPr>
              <a:pPr/>
              <a:t>5</a:t>
            </a:fld>
            <a:endParaRPr lang="en-US" altLang="en-US">
              <a:latin typeface="Helvetica" panose="020B0604020202020204" pitchFamily="34" charset="0"/>
            </a:endParaRPr>
          </a:p>
        </p:txBody>
      </p:sp>
      <p:sp>
        <p:nvSpPr>
          <p:cNvPr id="13314" name="Rectangle 2">
            <a:extLst>
              <a:ext uri="{FF2B5EF4-FFF2-40B4-BE49-F238E27FC236}">
                <a16:creationId xmlns:a16="http://schemas.microsoft.com/office/drawing/2014/main" id="{EFBC20D2-B338-46C3-A3D2-29C2231E8B9B}"/>
              </a:ext>
            </a:extLst>
          </p:cNvPr>
          <p:cNvSpPr>
            <a:spLocks noGrp="1" noRot="1" noChangeAspect="1" noChangeArrowheads="1" noTextEdit="1"/>
          </p:cNvSpPr>
          <p:nvPr>
            <p:ph type="sldImg"/>
          </p:nvPr>
        </p:nvSpPr>
        <p:spPr>
          <a:ln/>
        </p:spPr>
      </p:sp>
      <p:sp>
        <p:nvSpPr>
          <p:cNvPr id="13315" name="Rectangle 3">
            <a:extLst>
              <a:ext uri="{FF2B5EF4-FFF2-40B4-BE49-F238E27FC236}">
                <a16:creationId xmlns:a16="http://schemas.microsoft.com/office/drawing/2014/main" id="{187A1363-0CBE-4D10-85FE-D675D2F0BA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087458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7">
            <a:extLst>
              <a:ext uri="{FF2B5EF4-FFF2-40B4-BE49-F238E27FC236}">
                <a16:creationId xmlns:a16="http://schemas.microsoft.com/office/drawing/2014/main" id="{5FA4D3C0-E47B-490D-A52F-AC24FA70126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F0980B9-8DA3-429E-B4D6-A8D5F7D522F8}" type="slidenum">
              <a:rPr lang="en-US" altLang="en-US">
                <a:latin typeface="Helvetica" panose="020B0604020202020204" pitchFamily="34" charset="0"/>
              </a:rPr>
              <a:pPr/>
              <a:t>6</a:t>
            </a:fld>
            <a:endParaRPr lang="en-US" altLang="en-US">
              <a:latin typeface="Helvetica" panose="020B0604020202020204" pitchFamily="34" charset="0"/>
            </a:endParaRPr>
          </a:p>
        </p:txBody>
      </p:sp>
      <p:sp>
        <p:nvSpPr>
          <p:cNvPr id="13314" name="Rectangle 2">
            <a:extLst>
              <a:ext uri="{FF2B5EF4-FFF2-40B4-BE49-F238E27FC236}">
                <a16:creationId xmlns:a16="http://schemas.microsoft.com/office/drawing/2014/main" id="{EFBC20D2-B338-46C3-A3D2-29C2231E8B9B}"/>
              </a:ext>
            </a:extLst>
          </p:cNvPr>
          <p:cNvSpPr>
            <a:spLocks noGrp="1" noRot="1" noChangeAspect="1" noChangeArrowheads="1" noTextEdit="1"/>
          </p:cNvSpPr>
          <p:nvPr>
            <p:ph type="sldImg"/>
          </p:nvPr>
        </p:nvSpPr>
        <p:spPr>
          <a:ln/>
        </p:spPr>
      </p:sp>
      <p:sp>
        <p:nvSpPr>
          <p:cNvPr id="13315" name="Rectangle 3">
            <a:extLst>
              <a:ext uri="{FF2B5EF4-FFF2-40B4-BE49-F238E27FC236}">
                <a16:creationId xmlns:a16="http://schemas.microsoft.com/office/drawing/2014/main" id="{187A1363-0CBE-4D10-85FE-D675D2F0BA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7">
            <a:extLst>
              <a:ext uri="{FF2B5EF4-FFF2-40B4-BE49-F238E27FC236}">
                <a16:creationId xmlns:a16="http://schemas.microsoft.com/office/drawing/2014/main" id="{9645B5D3-5E05-489B-BBD4-AE085D4280A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4B6E4A82-2BAA-4814-8D2B-C6FF14C7D755}" type="slidenum">
              <a:rPr lang="en-US" altLang="en-US">
                <a:latin typeface="Helvetica" panose="020B0604020202020204" pitchFamily="34" charset="0"/>
              </a:rPr>
              <a:pPr/>
              <a:t>7</a:t>
            </a:fld>
            <a:endParaRPr lang="en-US" altLang="en-US">
              <a:latin typeface="Helvetica" panose="020B0604020202020204" pitchFamily="34" charset="0"/>
            </a:endParaRPr>
          </a:p>
        </p:txBody>
      </p:sp>
      <p:sp>
        <p:nvSpPr>
          <p:cNvPr id="15362" name="Rectangle 2">
            <a:extLst>
              <a:ext uri="{FF2B5EF4-FFF2-40B4-BE49-F238E27FC236}">
                <a16:creationId xmlns:a16="http://schemas.microsoft.com/office/drawing/2014/main" id="{71B3673C-8E42-4AE1-9CE6-91C6F6E798B4}"/>
              </a:ext>
            </a:extLst>
          </p:cNvPr>
          <p:cNvSpPr>
            <a:spLocks noGrp="1" noRot="1" noChangeAspect="1" noChangeArrowheads="1" noTextEdit="1"/>
          </p:cNvSpPr>
          <p:nvPr>
            <p:ph type="sldImg"/>
          </p:nvPr>
        </p:nvSpPr>
        <p:spPr>
          <a:ln/>
        </p:spPr>
      </p:sp>
      <p:sp>
        <p:nvSpPr>
          <p:cNvPr id="15363" name="Rectangle 3">
            <a:extLst>
              <a:ext uri="{FF2B5EF4-FFF2-40B4-BE49-F238E27FC236}">
                <a16:creationId xmlns:a16="http://schemas.microsoft.com/office/drawing/2014/main" id="{506D4954-0343-4F85-B861-69E9C14A6E5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B44B6F08-B757-4775-948B-82A383FC4EF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D86367FF-A034-4672-A7A6-EF40FC3647DF}" type="slidenum">
              <a:rPr lang="en-US" altLang="en-US">
                <a:latin typeface="Helvetica" panose="020B0604020202020204" pitchFamily="34" charset="0"/>
              </a:rPr>
              <a:pPr/>
              <a:t>10</a:t>
            </a:fld>
            <a:endParaRPr lang="en-US" altLang="en-US">
              <a:latin typeface="Helvetica" panose="020B0604020202020204" pitchFamily="34" charset="0"/>
            </a:endParaRPr>
          </a:p>
        </p:txBody>
      </p:sp>
      <p:sp>
        <p:nvSpPr>
          <p:cNvPr id="18434" name="Rectangle 2">
            <a:extLst>
              <a:ext uri="{FF2B5EF4-FFF2-40B4-BE49-F238E27FC236}">
                <a16:creationId xmlns:a16="http://schemas.microsoft.com/office/drawing/2014/main" id="{949002C5-6154-47E3-A150-3CD3ABF30BDE}"/>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F945C94F-E772-44F5-A0E8-4B8589575EB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A172A9F1-930E-458D-9EFE-99352AF5852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9800">
              <a:defRPr>
                <a:solidFill>
                  <a:schemeClr val="tx1"/>
                </a:solidFill>
                <a:latin typeface="Verdana" panose="020B0604030504040204" pitchFamily="34" charset="0"/>
                <a:ea typeface="MS PGothic" panose="020B0600070205080204" pitchFamily="34" charset="-128"/>
              </a:defRPr>
            </a:lvl1pPr>
            <a:lvl2pPr marL="742950" indent="-285750" defTabSz="939800">
              <a:defRPr>
                <a:solidFill>
                  <a:schemeClr val="tx1"/>
                </a:solidFill>
                <a:latin typeface="Verdana" panose="020B0604030504040204" pitchFamily="34" charset="0"/>
                <a:ea typeface="MS PGothic" panose="020B0600070205080204" pitchFamily="34" charset="-128"/>
              </a:defRPr>
            </a:lvl2pPr>
            <a:lvl3pPr marL="1143000" indent="-228600" defTabSz="939800">
              <a:defRPr>
                <a:solidFill>
                  <a:schemeClr val="tx1"/>
                </a:solidFill>
                <a:latin typeface="Verdana" panose="020B0604030504040204" pitchFamily="34" charset="0"/>
                <a:ea typeface="MS PGothic" panose="020B0600070205080204" pitchFamily="34" charset="-128"/>
              </a:defRPr>
            </a:lvl3pPr>
            <a:lvl4pPr marL="1600200" indent="-228600" defTabSz="939800">
              <a:defRPr>
                <a:solidFill>
                  <a:schemeClr val="tx1"/>
                </a:solidFill>
                <a:latin typeface="Verdana" panose="020B0604030504040204" pitchFamily="34" charset="0"/>
                <a:ea typeface="MS PGothic" panose="020B0600070205080204" pitchFamily="34" charset="-128"/>
              </a:defRPr>
            </a:lvl4pPr>
            <a:lvl5pPr marL="2057400" indent="-228600" defTabSz="939800">
              <a:defRPr>
                <a:solidFill>
                  <a:schemeClr val="tx1"/>
                </a:solidFill>
                <a:latin typeface="Verdana" panose="020B0604030504040204" pitchFamily="34" charset="0"/>
                <a:ea typeface="MS PGothic" panose="020B0600070205080204" pitchFamily="34" charset="-128"/>
              </a:defRPr>
            </a:lvl5pPr>
            <a:lvl6pPr marL="25146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398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9A3F45B-459A-489E-BA28-0EAF59E9B988}" type="slidenum">
              <a:rPr lang="en-US" altLang="en-US">
                <a:latin typeface="Helvetica" panose="020B0604020202020204" pitchFamily="34" charset="0"/>
              </a:rPr>
              <a:pPr/>
              <a:t>11</a:t>
            </a:fld>
            <a:endParaRPr lang="en-US" altLang="en-US">
              <a:latin typeface="Helvetica" panose="020B0604020202020204" pitchFamily="34" charset="0"/>
            </a:endParaRPr>
          </a:p>
        </p:txBody>
      </p:sp>
      <p:sp>
        <p:nvSpPr>
          <p:cNvPr id="20482" name="Rectangle 2">
            <a:extLst>
              <a:ext uri="{FF2B5EF4-FFF2-40B4-BE49-F238E27FC236}">
                <a16:creationId xmlns:a16="http://schemas.microsoft.com/office/drawing/2014/main" id="{725E42B3-2CF7-4F66-83B2-145CA8AC250F}"/>
              </a:ext>
            </a:extLst>
          </p:cNvPr>
          <p:cNvSpPr>
            <a:spLocks noGrp="1" noRot="1" noChangeAspect="1" noChangeArrowheads="1" noTextEdit="1"/>
          </p:cNvSpPr>
          <p:nvPr>
            <p:ph type="sldImg"/>
          </p:nvPr>
        </p:nvSpPr>
        <p:spPr>
          <a:ln/>
        </p:spPr>
      </p:sp>
      <p:sp>
        <p:nvSpPr>
          <p:cNvPr id="20483" name="Rectangle 3">
            <a:extLst>
              <a:ext uri="{FF2B5EF4-FFF2-40B4-BE49-F238E27FC236}">
                <a16:creationId xmlns:a16="http://schemas.microsoft.com/office/drawing/2014/main" id="{2C7E05B6-7656-459D-9139-565F83D1B88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2528677A-F0D2-4E0A-AD62-64B7EDC340C2}"/>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85146E3B-CC0B-4DA7-BE07-1228820D5B9A}"/>
                </a:ext>
              </a:extLst>
            </p:cNvPr>
            <p:cNvSpPr>
              <a:spLocks noChangeArrowheads="1"/>
            </p:cNvSpPr>
            <p:nvPr/>
          </p:nvSpPr>
          <p:spPr bwMode="auto">
            <a:xfrm>
              <a:off x="125" y="1865"/>
              <a:ext cx="1808" cy="127"/>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sp>
          <p:nvSpPr>
            <p:cNvPr id="5" name="Rectangle 5">
              <a:extLst>
                <a:ext uri="{FF2B5EF4-FFF2-40B4-BE49-F238E27FC236}">
                  <a16:creationId xmlns:a16="http://schemas.microsoft.com/office/drawing/2014/main" id="{D77FB1A6-3249-491A-84CD-D9F7292D665A}"/>
                </a:ext>
              </a:extLst>
            </p:cNvPr>
            <p:cNvSpPr>
              <a:spLocks noChangeArrowheads="1"/>
            </p:cNvSpPr>
            <p:nvPr/>
          </p:nvSpPr>
          <p:spPr bwMode="auto">
            <a:xfrm>
              <a:off x="1933" y="1865"/>
              <a:ext cx="1808" cy="127"/>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sp>
          <p:nvSpPr>
            <p:cNvPr id="6" name="Rectangle 6">
              <a:extLst>
                <a:ext uri="{FF2B5EF4-FFF2-40B4-BE49-F238E27FC236}">
                  <a16:creationId xmlns:a16="http://schemas.microsoft.com/office/drawing/2014/main" id="{599C65A5-A3A0-4C4F-8682-AC41BA027F8A}"/>
                </a:ext>
              </a:extLst>
            </p:cNvPr>
            <p:cNvSpPr>
              <a:spLocks noChangeArrowheads="1"/>
            </p:cNvSpPr>
            <p:nvPr/>
          </p:nvSpPr>
          <p:spPr bwMode="auto">
            <a:xfrm>
              <a:off x="3741" y="1865"/>
              <a:ext cx="1808" cy="127"/>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17821D32-0E94-42F7-BFC7-334528A3DF55}"/>
              </a:ext>
            </a:extLst>
          </p:cNvPr>
          <p:cNvSpPr txBox="1">
            <a:spLocks noChangeArrowheads="1"/>
          </p:cNvSpPr>
          <p:nvPr/>
        </p:nvSpPr>
        <p:spPr bwMode="auto">
          <a:xfrm>
            <a:off x="6489700" y="6588125"/>
            <a:ext cx="2713038" cy="244475"/>
          </a:xfrm>
          <a:prstGeom prst="rect">
            <a:avLst/>
          </a:prstGeom>
          <a:noFill/>
          <a:ln>
            <a:noFill/>
          </a:ln>
        </p:spPr>
        <p:txBody>
          <a:bodyPr>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336699"/>
                </a:solidFill>
                <a:latin typeface="Helvetica" pitchFamily="-84" charset="0"/>
              </a:rPr>
              <a:t>Silberschatz, Galvin and Gagne ©2018</a:t>
            </a:r>
          </a:p>
        </p:txBody>
      </p:sp>
      <p:sp>
        <p:nvSpPr>
          <p:cNvPr id="8" name="Text Box 8">
            <a:extLst>
              <a:ext uri="{FF2B5EF4-FFF2-40B4-BE49-F238E27FC236}">
                <a16:creationId xmlns:a16="http://schemas.microsoft.com/office/drawing/2014/main" id="{B2F82049-42CB-4D89-843E-C08279FB33A8}"/>
              </a:ext>
            </a:extLst>
          </p:cNvPr>
          <p:cNvSpPr txBox="1">
            <a:spLocks noChangeArrowheads="1"/>
          </p:cNvSpPr>
          <p:nvPr/>
        </p:nvSpPr>
        <p:spPr bwMode="auto">
          <a:xfrm>
            <a:off x="26988" y="6613525"/>
            <a:ext cx="2730500" cy="246063"/>
          </a:xfrm>
          <a:prstGeom prst="rect">
            <a:avLst/>
          </a:prstGeom>
          <a:noFill/>
          <a:ln>
            <a:noFill/>
          </a:ln>
        </p:spPr>
        <p:txBody>
          <a:bodyPr wrap="non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336699"/>
                </a:solidFill>
                <a:latin typeface="Helvetica" pitchFamily="-84" charset="0"/>
              </a:rPr>
              <a:t>Operating System Concepts – 10</a:t>
            </a:r>
            <a:r>
              <a:rPr lang="en-US" altLang="en-US" sz="1000" b="1" baseline="30000" dirty="0">
                <a:solidFill>
                  <a:srgbClr val="336699"/>
                </a:solidFill>
                <a:latin typeface="Helvetica" pitchFamily="-84" charset="0"/>
              </a:rPr>
              <a:t>th</a:t>
            </a:r>
            <a:r>
              <a:rPr lang="en-US" altLang="en-US" sz="1000" b="1" dirty="0">
                <a:solidFill>
                  <a:srgbClr val="336699"/>
                </a:solidFill>
                <a:latin typeface="Helvetica" pitchFamily="-84" charset="0"/>
              </a:rPr>
              <a:t> Edition</a:t>
            </a:r>
          </a:p>
        </p:txBody>
      </p:sp>
      <p:pic>
        <p:nvPicPr>
          <p:cNvPr id="9" name="Picture 9" descr="dino_4">
            <a:extLst>
              <a:ext uri="{FF2B5EF4-FFF2-40B4-BE49-F238E27FC236}">
                <a16:creationId xmlns:a16="http://schemas.microsoft.com/office/drawing/2014/main" id="{F815F50C-AB39-4C19-B3FF-768785C5DF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CC966B73-6132-4F56-AD7B-5D1395ACB2BB}"/>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dirty="0"/>
              <a:t>Click to edit Master title style</a:t>
            </a:r>
          </a:p>
        </p:txBody>
      </p:sp>
    </p:spTree>
    <p:extLst>
      <p:ext uri="{BB962C8B-B14F-4D97-AF65-F5344CB8AC3E}">
        <p14:creationId xmlns:p14="http://schemas.microsoft.com/office/powerpoint/2010/main" val="3128610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84576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71341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0831996E-9F0F-42C3-A9F5-3C7179970A39}" type="datetime1">
              <a:rPr lang="en-US" altLang="en-US"/>
              <a:pPr>
                <a:defRPr/>
              </a:pPr>
              <a:t>7/31/2020</a:t>
            </a:fld>
            <a:endParaRPr lang="en-US" altLang="en-US"/>
          </a:p>
        </p:txBody>
      </p:sp>
      <p:sp>
        <p:nvSpPr>
          <p:cNvPr id="5" name="Slide Number Placeholder 5"/>
          <p:cNvSpPr>
            <a:spLocks noGrp="1"/>
          </p:cNvSpPr>
          <p:nvPr>
            <p:ph type="sldNum" sz="quarter" idx="11"/>
          </p:nvPr>
        </p:nvSpPr>
        <p:spPr/>
        <p:txBody>
          <a:bodyPr/>
          <a:lstStyle>
            <a:lvl1pPr>
              <a:defRPr/>
            </a:lvl1pPr>
          </a:lstStyle>
          <a:p>
            <a:fld id="{25749BC9-424E-47E8-8FDA-D0699DA88B79}" type="slidenum">
              <a:rPr lang="en-US" altLang="en-US"/>
              <a:pPr/>
              <a:t>‹#›</a:t>
            </a:fld>
            <a:endParaRPr lang="en-US" altLang="en-US"/>
          </a:p>
        </p:txBody>
      </p:sp>
      <p:sp>
        <p:nvSpPr>
          <p:cNvPr id="6" name="Footer Placeholder 8"/>
          <p:cNvSpPr>
            <a:spLocks noGrp="1"/>
          </p:cNvSpPr>
          <p:nvPr>
            <p:ph type="ftr" sz="quarter" idx="12"/>
          </p:nvPr>
        </p:nvSpPr>
        <p:spPr/>
        <p:txBody>
          <a:bodyPr/>
          <a:lstStyle>
            <a:lvl1pPr>
              <a:defRPr/>
            </a:lvl1pPr>
          </a:lstStyle>
          <a:p>
            <a:pPr>
              <a:defRPr/>
            </a:pPr>
            <a:r>
              <a:rPr lang="en-US"/>
              <a:t>502047 – About this course</a:t>
            </a:r>
            <a:endParaRPr lang="en-US" dirty="0"/>
          </a:p>
        </p:txBody>
      </p:sp>
    </p:spTree>
    <p:extLst>
      <p:ext uri="{BB962C8B-B14F-4D97-AF65-F5344CB8AC3E}">
        <p14:creationId xmlns:p14="http://schemas.microsoft.com/office/powerpoint/2010/main" val="10865163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3100" y="168676"/>
            <a:ext cx="6743700" cy="1201337"/>
          </a:xfrm>
        </p:spPr>
        <p:txBody>
          <a:bodyPr/>
          <a:lstStyle>
            <a:lvl1pPr>
              <a:defRPr>
                <a:latin typeface="Arial" panose="020B0604020202020204" pitchFamily="34" charset="0"/>
                <a:cs typeface="Arial" panose="020B0604020202020204" pitchFamily="34" charset="0"/>
              </a:defRPr>
            </a:lvl1p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7DB236D5-E197-4FDE-8E35-67630B82C9D2}" type="datetime1">
              <a:rPr lang="en-US" altLang="en-US"/>
              <a:pPr>
                <a:defRPr/>
              </a:pPr>
              <a:t>7/31/2020</a:t>
            </a:fld>
            <a:endParaRPr lang="en-US" altLang="en-US"/>
          </a:p>
        </p:txBody>
      </p:sp>
      <p:sp>
        <p:nvSpPr>
          <p:cNvPr id="5" name="Slide Number Placeholder 5"/>
          <p:cNvSpPr>
            <a:spLocks noGrp="1"/>
          </p:cNvSpPr>
          <p:nvPr>
            <p:ph type="sldNum" sz="quarter" idx="11"/>
          </p:nvPr>
        </p:nvSpPr>
        <p:spPr/>
        <p:txBody>
          <a:bodyPr/>
          <a:lstStyle>
            <a:lvl1pPr>
              <a:defRPr/>
            </a:lvl1pPr>
          </a:lstStyle>
          <a:p>
            <a:fld id="{EBC84266-53A6-4827-941E-1BF675F039DB}" type="slidenum">
              <a:rPr lang="en-US" altLang="en-US"/>
              <a:pPr/>
              <a:t>‹#›</a:t>
            </a:fld>
            <a:endParaRPr lang="en-US" altLang="en-US"/>
          </a:p>
        </p:txBody>
      </p:sp>
      <p:sp>
        <p:nvSpPr>
          <p:cNvPr id="6" name="Footer Placeholder 8"/>
          <p:cNvSpPr>
            <a:spLocks noGrp="1"/>
          </p:cNvSpPr>
          <p:nvPr>
            <p:ph type="ftr" sz="quarter" idx="12"/>
          </p:nvPr>
        </p:nvSpPr>
        <p:spPr/>
        <p:txBody>
          <a:bodyPr/>
          <a:lstStyle>
            <a:lvl1pPr>
              <a:defRPr/>
            </a:lvl1pPr>
          </a:lstStyle>
          <a:p>
            <a:pPr>
              <a:defRPr/>
            </a:pPr>
            <a:r>
              <a:rPr lang="en-US"/>
              <a:t>502047 – Welcome</a:t>
            </a:r>
            <a:endParaRPr lang="en-US" dirty="0"/>
          </a:p>
        </p:txBody>
      </p:sp>
    </p:spTree>
    <p:extLst>
      <p:ext uri="{BB962C8B-B14F-4D97-AF65-F5344CB8AC3E}">
        <p14:creationId xmlns:p14="http://schemas.microsoft.com/office/powerpoint/2010/main" val="29349534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A7151C4D-8CEB-4831-BAC2-97C93A082711}" type="datetime1">
              <a:rPr lang="en-US" altLang="en-US"/>
              <a:pPr>
                <a:defRPr/>
              </a:pPr>
              <a:t>7/31/2020</a:t>
            </a:fld>
            <a:endParaRPr lang="en-US" altLang="en-US"/>
          </a:p>
        </p:txBody>
      </p:sp>
      <p:sp>
        <p:nvSpPr>
          <p:cNvPr id="5" name="Footer Placeholder 4"/>
          <p:cNvSpPr>
            <a:spLocks noGrp="1"/>
          </p:cNvSpPr>
          <p:nvPr>
            <p:ph type="ftr" sz="quarter" idx="11"/>
          </p:nvPr>
        </p:nvSpPr>
        <p:spPr/>
        <p:txBody>
          <a:bodyPr/>
          <a:lstStyle>
            <a:lvl1pPr>
              <a:defRPr/>
            </a:lvl1pPr>
          </a:lstStyle>
          <a:p>
            <a:pPr>
              <a:defRPr/>
            </a:pPr>
            <a:r>
              <a:rPr lang="en-US"/>
              <a:t>502047 – Welcome</a:t>
            </a:r>
            <a:endParaRPr lang="en-US" dirty="0"/>
          </a:p>
        </p:txBody>
      </p:sp>
      <p:sp>
        <p:nvSpPr>
          <p:cNvPr id="6" name="Slide Number Placeholder 5"/>
          <p:cNvSpPr>
            <a:spLocks noGrp="1"/>
          </p:cNvSpPr>
          <p:nvPr>
            <p:ph type="sldNum" sz="quarter" idx="12"/>
          </p:nvPr>
        </p:nvSpPr>
        <p:spPr/>
        <p:txBody>
          <a:bodyPr/>
          <a:lstStyle>
            <a:lvl1pPr>
              <a:defRPr/>
            </a:lvl1pPr>
          </a:lstStyle>
          <a:p>
            <a:fld id="{6A251030-7C7C-4BC4-AB75-EAA9FA9AA248}" type="slidenum">
              <a:rPr lang="en-US" altLang="en-US"/>
              <a:pPr/>
              <a:t>‹#›</a:t>
            </a:fld>
            <a:endParaRPr lang="en-US" altLang="en-US"/>
          </a:p>
        </p:txBody>
      </p:sp>
    </p:spTree>
    <p:extLst>
      <p:ext uri="{BB962C8B-B14F-4D97-AF65-F5344CB8AC3E}">
        <p14:creationId xmlns:p14="http://schemas.microsoft.com/office/powerpoint/2010/main" val="20394637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BC7EAEF8-A79F-48F3-97BC-34E900A2E25D}" type="datetime1">
              <a:rPr lang="en-US" altLang="en-US"/>
              <a:pPr>
                <a:defRPr/>
              </a:pPr>
              <a:t>7/31/2020</a:t>
            </a:fld>
            <a:endParaRPr lang="en-US" altLang="en-US"/>
          </a:p>
        </p:txBody>
      </p:sp>
      <p:sp>
        <p:nvSpPr>
          <p:cNvPr id="6"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7" name="Slide Number Placeholder 5"/>
          <p:cNvSpPr>
            <a:spLocks noGrp="1"/>
          </p:cNvSpPr>
          <p:nvPr>
            <p:ph type="sldNum" sz="quarter" idx="12"/>
          </p:nvPr>
        </p:nvSpPr>
        <p:spPr/>
        <p:txBody>
          <a:bodyPr/>
          <a:lstStyle>
            <a:lvl1pPr>
              <a:defRPr/>
            </a:lvl1pPr>
          </a:lstStyle>
          <a:p>
            <a:fld id="{7893C35E-C2F3-464D-8FDB-09A047883412}" type="slidenum">
              <a:rPr lang="en-US" altLang="en-US"/>
              <a:pPr/>
              <a:t>‹#›</a:t>
            </a:fld>
            <a:endParaRPr lang="en-US" altLang="en-US"/>
          </a:p>
        </p:txBody>
      </p:sp>
    </p:spTree>
    <p:extLst>
      <p:ext uri="{BB962C8B-B14F-4D97-AF65-F5344CB8AC3E}">
        <p14:creationId xmlns:p14="http://schemas.microsoft.com/office/powerpoint/2010/main" val="30209025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D89397B4-FE50-432B-A1BC-EFDDDED7FD0B}" type="datetime1">
              <a:rPr lang="en-US" altLang="en-US"/>
              <a:pPr>
                <a:defRPr/>
              </a:pPr>
              <a:t>7/31/2020</a:t>
            </a:fld>
            <a:endParaRPr lang="en-US" altLang="en-US"/>
          </a:p>
        </p:txBody>
      </p:sp>
      <p:sp>
        <p:nvSpPr>
          <p:cNvPr id="8"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9" name="Slide Number Placeholder 5"/>
          <p:cNvSpPr>
            <a:spLocks noGrp="1"/>
          </p:cNvSpPr>
          <p:nvPr>
            <p:ph type="sldNum" sz="quarter" idx="12"/>
          </p:nvPr>
        </p:nvSpPr>
        <p:spPr/>
        <p:txBody>
          <a:bodyPr/>
          <a:lstStyle>
            <a:lvl1pPr>
              <a:defRPr/>
            </a:lvl1pPr>
          </a:lstStyle>
          <a:p>
            <a:fld id="{F850666D-691C-44E5-8070-1C9A8AB135B4}" type="slidenum">
              <a:rPr lang="en-US" altLang="en-US"/>
              <a:pPr/>
              <a:t>‹#›</a:t>
            </a:fld>
            <a:endParaRPr lang="en-US" altLang="en-US"/>
          </a:p>
        </p:txBody>
      </p:sp>
    </p:spTree>
    <p:extLst>
      <p:ext uri="{BB962C8B-B14F-4D97-AF65-F5344CB8AC3E}">
        <p14:creationId xmlns:p14="http://schemas.microsoft.com/office/powerpoint/2010/main" val="42461010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5F785246-EA50-473E-9068-73894A5535CE}" type="datetime1">
              <a:rPr lang="en-US" altLang="en-US"/>
              <a:pPr>
                <a:defRPr/>
              </a:pPr>
              <a:t>7/31/2020</a:t>
            </a:fld>
            <a:endParaRPr lang="en-US" altLang="en-US"/>
          </a:p>
        </p:txBody>
      </p:sp>
      <p:sp>
        <p:nvSpPr>
          <p:cNvPr id="4"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5" name="Slide Number Placeholder 5"/>
          <p:cNvSpPr>
            <a:spLocks noGrp="1"/>
          </p:cNvSpPr>
          <p:nvPr>
            <p:ph type="sldNum" sz="quarter" idx="12"/>
          </p:nvPr>
        </p:nvSpPr>
        <p:spPr/>
        <p:txBody>
          <a:bodyPr/>
          <a:lstStyle>
            <a:lvl1pPr>
              <a:defRPr/>
            </a:lvl1pPr>
          </a:lstStyle>
          <a:p>
            <a:fld id="{2D462827-AECE-43B5-8E15-362826D27963}" type="slidenum">
              <a:rPr lang="en-US" altLang="en-US"/>
              <a:pPr/>
              <a:t>‹#›</a:t>
            </a:fld>
            <a:endParaRPr lang="en-US" altLang="en-US"/>
          </a:p>
        </p:txBody>
      </p:sp>
    </p:spTree>
    <p:extLst>
      <p:ext uri="{BB962C8B-B14F-4D97-AF65-F5344CB8AC3E}">
        <p14:creationId xmlns:p14="http://schemas.microsoft.com/office/powerpoint/2010/main" val="33826645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64F847EC-1A73-4F81-9DD9-36511A27F8F7}" type="datetime1">
              <a:rPr lang="en-US" altLang="en-US"/>
              <a:pPr>
                <a:defRPr/>
              </a:pPr>
              <a:t>7/31/2020</a:t>
            </a:fld>
            <a:endParaRPr lang="en-US" altLang="en-US"/>
          </a:p>
        </p:txBody>
      </p:sp>
      <p:sp>
        <p:nvSpPr>
          <p:cNvPr id="3"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4" name="Slide Number Placeholder 5"/>
          <p:cNvSpPr>
            <a:spLocks noGrp="1"/>
          </p:cNvSpPr>
          <p:nvPr>
            <p:ph type="sldNum" sz="quarter" idx="12"/>
          </p:nvPr>
        </p:nvSpPr>
        <p:spPr/>
        <p:txBody>
          <a:bodyPr/>
          <a:lstStyle>
            <a:lvl1pPr>
              <a:defRPr/>
            </a:lvl1pPr>
          </a:lstStyle>
          <a:p>
            <a:fld id="{FE31680B-D404-436B-8E32-78660050C274}" type="slidenum">
              <a:rPr lang="en-US" altLang="en-US"/>
              <a:pPr/>
              <a:t>‹#›</a:t>
            </a:fld>
            <a:endParaRPr lang="en-US" altLang="en-US"/>
          </a:p>
        </p:txBody>
      </p:sp>
    </p:spTree>
    <p:extLst>
      <p:ext uri="{BB962C8B-B14F-4D97-AF65-F5344CB8AC3E}">
        <p14:creationId xmlns:p14="http://schemas.microsoft.com/office/powerpoint/2010/main" val="23220891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903AC71B-6E07-4F8E-BC79-F396C85BF371}" type="datetime1">
              <a:rPr lang="en-US" altLang="en-US"/>
              <a:pPr>
                <a:defRPr/>
              </a:pPr>
              <a:t>7/31/2020</a:t>
            </a:fld>
            <a:endParaRPr lang="en-US" altLang="en-US"/>
          </a:p>
        </p:txBody>
      </p:sp>
      <p:sp>
        <p:nvSpPr>
          <p:cNvPr id="6"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7" name="Slide Number Placeholder 5"/>
          <p:cNvSpPr>
            <a:spLocks noGrp="1"/>
          </p:cNvSpPr>
          <p:nvPr>
            <p:ph type="sldNum" sz="quarter" idx="12"/>
          </p:nvPr>
        </p:nvSpPr>
        <p:spPr/>
        <p:txBody>
          <a:bodyPr/>
          <a:lstStyle>
            <a:lvl1pPr>
              <a:defRPr/>
            </a:lvl1pPr>
          </a:lstStyle>
          <a:p>
            <a:fld id="{5CA66B29-477E-476A-9819-CC74DAC11ADE}" type="slidenum">
              <a:rPr lang="en-US" altLang="en-US"/>
              <a:pPr/>
              <a:t>‹#›</a:t>
            </a:fld>
            <a:endParaRPr lang="en-US" altLang="en-US"/>
          </a:p>
        </p:txBody>
      </p:sp>
    </p:spTree>
    <p:extLst>
      <p:ext uri="{BB962C8B-B14F-4D97-AF65-F5344CB8AC3E}">
        <p14:creationId xmlns:p14="http://schemas.microsoft.com/office/powerpoint/2010/main" val="3373022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95044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07F4E29E-ABAE-497E-9323-51F2135538E8}" type="datetime1">
              <a:rPr lang="en-US" altLang="en-US"/>
              <a:pPr>
                <a:defRPr/>
              </a:pPr>
              <a:t>7/31/2020</a:t>
            </a:fld>
            <a:endParaRPr lang="en-US" altLang="en-US"/>
          </a:p>
        </p:txBody>
      </p:sp>
      <p:sp>
        <p:nvSpPr>
          <p:cNvPr id="6"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7" name="Slide Number Placeholder 5"/>
          <p:cNvSpPr>
            <a:spLocks noGrp="1"/>
          </p:cNvSpPr>
          <p:nvPr>
            <p:ph type="sldNum" sz="quarter" idx="12"/>
          </p:nvPr>
        </p:nvSpPr>
        <p:spPr/>
        <p:txBody>
          <a:bodyPr/>
          <a:lstStyle>
            <a:lvl1pPr>
              <a:defRPr/>
            </a:lvl1pPr>
          </a:lstStyle>
          <a:p>
            <a:fld id="{EF5A671F-079A-4B20-9705-31891BF2215D}" type="slidenum">
              <a:rPr lang="en-US" altLang="en-US"/>
              <a:pPr/>
              <a:t>‹#›</a:t>
            </a:fld>
            <a:endParaRPr lang="en-US" altLang="en-US"/>
          </a:p>
        </p:txBody>
      </p:sp>
    </p:spTree>
    <p:extLst>
      <p:ext uri="{BB962C8B-B14F-4D97-AF65-F5344CB8AC3E}">
        <p14:creationId xmlns:p14="http://schemas.microsoft.com/office/powerpoint/2010/main" val="13765691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7128C164-57AD-4018-862C-6CB1E6F0F05C}" type="datetime1">
              <a:rPr lang="en-US" altLang="en-US"/>
              <a:pPr>
                <a:defRPr/>
              </a:pPr>
              <a:t>7/31/2020</a:t>
            </a:fld>
            <a:endParaRPr lang="en-US" altLang="en-US"/>
          </a:p>
        </p:txBody>
      </p:sp>
      <p:sp>
        <p:nvSpPr>
          <p:cNvPr id="5"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6" name="Slide Number Placeholder 5"/>
          <p:cNvSpPr>
            <a:spLocks noGrp="1"/>
          </p:cNvSpPr>
          <p:nvPr>
            <p:ph type="sldNum" sz="quarter" idx="12"/>
          </p:nvPr>
        </p:nvSpPr>
        <p:spPr/>
        <p:txBody>
          <a:bodyPr/>
          <a:lstStyle>
            <a:lvl1pPr>
              <a:defRPr/>
            </a:lvl1pPr>
          </a:lstStyle>
          <a:p>
            <a:fld id="{D833CF59-DEC2-4913-9E25-40B8C70E1A02}" type="slidenum">
              <a:rPr lang="en-US" altLang="en-US"/>
              <a:pPr/>
              <a:t>‹#›</a:t>
            </a:fld>
            <a:endParaRPr lang="en-US" altLang="en-US"/>
          </a:p>
        </p:txBody>
      </p:sp>
    </p:spTree>
    <p:extLst>
      <p:ext uri="{BB962C8B-B14F-4D97-AF65-F5344CB8AC3E}">
        <p14:creationId xmlns:p14="http://schemas.microsoft.com/office/powerpoint/2010/main" val="12412882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2265E301-7D40-4F6F-A893-DBD132BE28ED}" type="datetime1">
              <a:rPr lang="en-US" altLang="en-US"/>
              <a:pPr>
                <a:defRPr/>
              </a:pPr>
              <a:t>7/31/2020</a:t>
            </a:fld>
            <a:endParaRPr lang="en-US" altLang="en-US"/>
          </a:p>
        </p:txBody>
      </p:sp>
      <p:sp>
        <p:nvSpPr>
          <p:cNvPr id="5"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6" name="Slide Number Placeholder 5"/>
          <p:cNvSpPr>
            <a:spLocks noGrp="1"/>
          </p:cNvSpPr>
          <p:nvPr>
            <p:ph type="sldNum" sz="quarter" idx="12"/>
          </p:nvPr>
        </p:nvSpPr>
        <p:spPr/>
        <p:txBody>
          <a:bodyPr/>
          <a:lstStyle>
            <a:lvl1pPr>
              <a:defRPr/>
            </a:lvl1pPr>
          </a:lstStyle>
          <a:p>
            <a:fld id="{6C19D079-1E98-401A-853E-ECB1F0798F2C}" type="slidenum">
              <a:rPr lang="en-US" altLang="en-US"/>
              <a:pPr/>
              <a:t>‹#›</a:t>
            </a:fld>
            <a:endParaRPr lang="en-US" altLang="en-US"/>
          </a:p>
        </p:txBody>
      </p:sp>
    </p:spTree>
    <p:extLst>
      <p:ext uri="{BB962C8B-B14F-4D97-AF65-F5344CB8AC3E}">
        <p14:creationId xmlns:p14="http://schemas.microsoft.com/office/powerpoint/2010/main" val="42573867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1040282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538742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029738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82944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82049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0171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76289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844235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4.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C168AD71-EF47-4325-9EDC-581173505C8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05795DC9-5092-4F89-9E7E-F28BA2ABAFE3}"/>
              </a:ext>
            </a:extLst>
          </p:cNvPr>
          <p:cNvSpPr>
            <a:spLocks noGrp="1" noChangeArrowheads="1"/>
          </p:cNvSpPr>
          <p:nvPr>
            <p:ph type="title"/>
          </p:nvPr>
        </p:nvSpPr>
        <p:spPr bwMode="auto">
          <a:xfrm>
            <a:off x="457200" y="260229"/>
            <a:ext cx="80772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D9511BB0-7480-452D-818B-B7B6AD803C8D}"/>
              </a:ext>
            </a:extLst>
          </p:cNvPr>
          <p:cNvSpPr>
            <a:spLocks noGrp="1" noChangeArrowheads="1"/>
          </p:cNvSpPr>
          <p:nvPr>
            <p:ph type="body" idx="1"/>
          </p:nvPr>
        </p:nvSpPr>
        <p:spPr bwMode="auto">
          <a:xfrm>
            <a:off x="841618" y="1233488"/>
            <a:ext cx="7692782"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29" name="Rectangle 5">
            <a:extLst>
              <a:ext uri="{FF2B5EF4-FFF2-40B4-BE49-F238E27FC236}">
                <a16:creationId xmlns:a16="http://schemas.microsoft.com/office/drawing/2014/main" id="{F6EFE8EC-E287-CE45-9350-2599F9C991F5}"/>
              </a:ext>
            </a:extLst>
          </p:cNvPr>
          <p:cNvSpPr>
            <a:spLocks noChangeArrowheads="1"/>
          </p:cNvSpPr>
          <p:nvPr/>
        </p:nvSpPr>
        <p:spPr bwMode="auto">
          <a:xfrm>
            <a:off x="0" y="0"/>
            <a:ext cx="2286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0" name="Line 6">
            <a:extLst>
              <a:ext uri="{FF2B5EF4-FFF2-40B4-BE49-F238E27FC236}">
                <a16:creationId xmlns:a16="http://schemas.microsoft.com/office/drawing/2014/main" id="{0C4BCFC9-5681-48E3-83F1-69D1ABE5ED77}"/>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95DD4AED-41D4-144A-A78B-F803DD55E8A1}"/>
              </a:ext>
            </a:extLst>
          </p:cNvPr>
          <p:cNvSpPr>
            <a:spLocks noChangeArrowheads="1"/>
          </p:cNvSpPr>
          <p:nvPr/>
        </p:nvSpPr>
        <p:spPr bwMode="auto">
          <a:xfrm>
            <a:off x="0" y="2286000"/>
            <a:ext cx="228600" cy="2286000"/>
          </a:xfrm>
          <a:prstGeom prst="rect">
            <a:avLst/>
          </a:prstGeom>
          <a:solidFill>
            <a:srgbClr val="99CCFF"/>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2" name="Rectangle 8">
            <a:extLst>
              <a:ext uri="{FF2B5EF4-FFF2-40B4-BE49-F238E27FC236}">
                <a16:creationId xmlns:a16="http://schemas.microsoft.com/office/drawing/2014/main" id="{9786455B-0E49-7043-976C-F39EC083E147}"/>
              </a:ext>
            </a:extLst>
          </p:cNvPr>
          <p:cNvSpPr>
            <a:spLocks noChangeArrowheads="1"/>
          </p:cNvSpPr>
          <p:nvPr/>
        </p:nvSpPr>
        <p:spPr bwMode="auto">
          <a:xfrm>
            <a:off x="0" y="4572000"/>
            <a:ext cx="228600" cy="2286000"/>
          </a:xfrm>
          <a:prstGeom prst="rect">
            <a:avLst/>
          </a:prstGeom>
          <a:solidFill>
            <a:srgbClr val="336699"/>
          </a:solidFill>
          <a:ln>
            <a:noFill/>
          </a:ln>
        </p:spPr>
        <p:txBody>
          <a:bodyPr wrap="none" anchor="ct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eaLnBrk="1" hangingPunct="1">
              <a:defRPr/>
            </a:pPr>
            <a:endParaRPr lang="en-US" altLang="en-US" sz="2400">
              <a:latin typeface="Times New Roman" pitchFamily="18" charset="0"/>
            </a:endParaRPr>
          </a:p>
        </p:txBody>
      </p:sp>
      <p:sp>
        <p:nvSpPr>
          <p:cNvPr id="1033" name="Text Box 9">
            <a:extLst>
              <a:ext uri="{FF2B5EF4-FFF2-40B4-BE49-F238E27FC236}">
                <a16:creationId xmlns:a16="http://schemas.microsoft.com/office/drawing/2014/main" id="{987648D4-1B75-3442-8C55-C356A57DB82F}"/>
              </a:ext>
            </a:extLst>
          </p:cNvPr>
          <p:cNvSpPr txBox="1">
            <a:spLocks noChangeArrowheads="1"/>
          </p:cNvSpPr>
          <p:nvPr/>
        </p:nvSpPr>
        <p:spPr bwMode="auto">
          <a:xfrm>
            <a:off x="4221163" y="6613525"/>
            <a:ext cx="517525" cy="246063"/>
          </a:xfrm>
          <a:prstGeom prst="rect">
            <a:avLst/>
          </a:prstGeom>
          <a:noFill/>
          <a:ln>
            <a:noFill/>
          </a:ln>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12.</a:t>
            </a:r>
            <a:fld id="{CD029894-D5C5-4969-9FFF-8BF12CEA934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EE037E24-CF12-9B4F-88FC-8CF109D62DAC}"/>
              </a:ext>
            </a:extLst>
          </p:cNvPr>
          <p:cNvSpPr txBox="1">
            <a:spLocks noChangeArrowheads="1"/>
          </p:cNvSpPr>
          <p:nvPr/>
        </p:nvSpPr>
        <p:spPr bwMode="auto">
          <a:xfrm>
            <a:off x="6489700" y="6588125"/>
            <a:ext cx="2713038" cy="244475"/>
          </a:xfrm>
          <a:prstGeom prst="rect">
            <a:avLst/>
          </a:prstGeom>
          <a:noFill/>
          <a:ln>
            <a:noFill/>
          </a:ln>
        </p:spPr>
        <p:txBody>
          <a:bodyPr>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lgn="ctr">
              <a:spcBef>
                <a:spcPct val="50000"/>
              </a:spcBef>
              <a:defRPr/>
            </a:pPr>
            <a:r>
              <a:rPr lang="en-US" altLang="en-US" sz="1000" b="1" dirty="0">
                <a:solidFill>
                  <a:srgbClr val="006699"/>
                </a:solidFill>
                <a:latin typeface="Helvetica" pitchFamily="-84" charset="0"/>
              </a:rPr>
              <a:t>Silberschatz, Galvin and Gagne ©2018</a:t>
            </a:r>
          </a:p>
        </p:txBody>
      </p:sp>
      <p:sp>
        <p:nvSpPr>
          <p:cNvPr id="1035" name="Text Box 11">
            <a:extLst>
              <a:ext uri="{FF2B5EF4-FFF2-40B4-BE49-F238E27FC236}">
                <a16:creationId xmlns:a16="http://schemas.microsoft.com/office/drawing/2014/main" id="{018C6925-31DE-6C46-B90F-175471E656E4}"/>
              </a:ext>
            </a:extLst>
          </p:cNvPr>
          <p:cNvSpPr txBox="1">
            <a:spLocks noChangeArrowheads="1"/>
          </p:cNvSpPr>
          <p:nvPr/>
        </p:nvSpPr>
        <p:spPr bwMode="auto">
          <a:xfrm>
            <a:off x="185738" y="6621463"/>
            <a:ext cx="2730500" cy="246062"/>
          </a:xfrm>
          <a:prstGeom prst="rect">
            <a:avLst/>
          </a:prstGeom>
          <a:noFill/>
          <a:ln>
            <a:noFill/>
          </a:ln>
        </p:spPr>
        <p:txBody>
          <a:bodyPr wrap="none">
            <a:spAutoFit/>
          </a:bodyPr>
          <a:lstStyle>
            <a:lvl1pPr>
              <a:defRPr>
                <a:solidFill>
                  <a:schemeClr val="tx1"/>
                </a:solidFill>
                <a:latin typeface="Verdana" pitchFamily="34" charset="0"/>
                <a:ea typeface="MS PGothic" pitchFamily="34" charset="-128"/>
              </a:defRPr>
            </a:lvl1pPr>
            <a:lvl2pPr marL="742950" indent="-285750">
              <a:defRPr>
                <a:solidFill>
                  <a:schemeClr val="tx1"/>
                </a:solidFill>
                <a:latin typeface="Verdana" pitchFamily="34" charset="0"/>
                <a:ea typeface="MS PGothic" pitchFamily="34" charset="-128"/>
              </a:defRPr>
            </a:lvl2pPr>
            <a:lvl3pPr marL="1143000" indent="-228600">
              <a:defRPr>
                <a:solidFill>
                  <a:schemeClr val="tx1"/>
                </a:solidFill>
                <a:latin typeface="Verdana" pitchFamily="34" charset="0"/>
                <a:ea typeface="MS PGothic" pitchFamily="34" charset="-128"/>
              </a:defRPr>
            </a:lvl3pPr>
            <a:lvl4pPr marL="1600200" indent="-228600">
              <a:defRPr>
                <a:solidFill>
                  <a:schemeClr val="tx1"/>
                </a:solidFill>
                <a:latin typeface="Verdana" pitchFamily="34" charset="0"/>
                <a:ea typeface="MS PGothic" pitchFamily="34" charset="-128"/>
              </a:defRPr>
            </a:lvl4pPr>
            <a:lvl5pPr marL="2057400" indent="-228600">
              <a:defRPr>
                <a:solidFill>
                  <a:schemeClr val="tx1"/>
                </a:solidFill>
                <a:latin typeface="Verdana" pitchFamily="34" charset="0"/>
                <a:ea typeface="MS PGothic" pitchFamily="34" charset="-128"/>
              </a:defRPr>
            </a:lvl5pPr>
            <a:lvl6pPr marL="2514600" indent="-228600" eaLnBrk="0" fontAlgn="base" hangingPunct="0">
              <a:spcBef>
                <a:spcPct val="0"/>
              </a:spcBef>
              <a:spcAft>
                <a:spcPct val="0"/>
              </a:spcAft>
              <a:defRPr>
                <a:solidFill>
                  <a:schemeClr val="tx1"/>
                </a:solidFill>
                <a:latin typeface="Verdana" pitchFamily="34" charset="0"/>
                <a:ea typeface="MS PGothic" pitchFamily="34" charset="-128"/>
              </a:defRPr>
            </a:lvl6pPr>
            <a:lvl7pPr marL="2971800" indent="-228600" eaLnBrk="0" fontAlgn="base" hangingPunct="0">
              <a:spcBef>
                <a:spcPct val="0"/>
              </a:spcBef>
              <a:spcAft>
                <a:spcPct val="0"/>
              </a:spcAft>
              <a:defRPr>
                <a:solidFill>
                  <a:schemeClr val="tx1"/>
                </a:solidFill>
                <a:latin typeface="Verdana" pitchFamily="34" charset="0"/>
                <a:ea typeface="MS PGothic" pitchFamily="34" charset="-128"/>
              </a:defRPr>
            </a:lvl7pPr>
            <a:lvl8pPr marL="3429000" indent="-228600" eaLnBrk="0" fontAlgn="base" hangingPunct="0">
              <a:spcBef>
                <a:spcPct val="0"/>
              </a:spcBef>
              <a:spcAft>
                <a:spcPct val="0"/>
              </a:spcAft>
              <a:defRPr>
                <a:solidFill>
                  <a:schemeClr val="tx1"/>
                </a:solidFill>
                <a:latin typeface="Verdana" pitchFamily="34" charset="0"/>
                <a:ea typeface="MS PGothic" pitchFamily="34" charset="-128"/>
              </a:defRPr>
            </a:lvl8pPr>
            <a:lvl9pPr marL="3886200" indent="-228600" eaLnBrk="0" fontAlgn="base" hangingPunct="0">
              <a:spcBef>
                <a:spcPct val="0"/>
              </a:spcBef>
              <a:spcAft>
                <a:spcPct val="0"/>
              </a:spcAft>
              <a:defRPr>
                <a:solidFill>
                  <a:schemeClr val="tx1"/>
                </a:solidFill>
                <a:latin typeface="Verdana" pitchFamily="34" charset="0"/>
                <a:ea typeface="MS PGothic" pitchFamily="34" charset="-128"/>
              </a:defRPr>
            </a:lvl9pPr>
          </a:lstStyle>
          <a:p>
            <a:pPr>
              <a:spcBef>
                <a:spcPct val="50000"/>
              </a:spcBef>
              <a:defRPr/>
            </a:pPr>
            <a:r>
              <a:rPr lang="en-US" altLang="en-US" sz="1000" b="1" dirty="0">
                <a:solidFill>
                  <a:srgbClr val="006699"/>
                </a:solidFill>
                <a:latin typeface="Helvetica" pitchFamily="-84" charset="0"/>
              </a:rPr>
              <a:t>Operating System Concepts – 10</a:t>
            </a:r>
            <a:r>
              <a:rPr lang="en-US" altLang="en-US" sz="1000" b="1" baseline="30000" dirty="0">
                <a:solidFill>
                  <a:srgbClr val="006699"/>
                </a:solidFill>
                <a:latin typeface="Helvetica" pitchFamily="-84" charset="0"/>
              </a:rPr>
              <a:t>th</a:t>
            </a:r>
            <a:r>
              <a:rPr lang="en-US" altLang="en-US" sz="1000" b="1" dirty="0">
                <a:solidFill>
                  <a:srgbClr val="006699"/>
                </a:solidFill>
                <a:latin typeface="Helvetica" pitchFamily="-84" charset="0"/>
              </a:rPr>
              <a:t> Edition</a:t>
            </a:r>
          </a:p>
        </p:txBody>
      </p:sp>
      <p:pic>
        <p:nvPicPr>
          <p:cNvPr id="1036" name="Picture 12" descr="dino_6">
            <a:extLst>
              <a:ext uri="{FF2B5EF4-FFF2-40B4-BE49-F238E27FC236}">
                <a16:creationId xmlns:a16="http://schemas.microsoft.com/office/drawing/2014/main" id="{4AB9084D-ACDF-46AB-A803-CC623A7F099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59" r:id="rId1"/>
    <p:sldLayoutId id="2147484049" r:id="rId2"/>
    <p:sldLayoutId id="2147484050" r:id="rId3"/>
    <p:sldLayoutId id="2147484051" r:id="rId4"/>
    <p:sldLayoutId id="2147484052" r:id="rId5"/>
    <p:sldLayoutId id="2147484053" r:id="rId6"/>
    <p:sldLayoutId id="2147484054" r:id="rId7"/>
    <p:sldLayoutId id="2147484055" r:id="rId8"/>
    <p:sldLayoutId id="2147484056" r:id="rId9"/>
    <p:sldLayoutId id="2147484057" r:id="rId10"/>
    <p:sldLayoutId id="2147484058"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943100" y="274638"/>
            <a:ext cx="67437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defRPr>
            </a:lvl1pPr>
          </a:lstStyle>
          <a:p>
            <a:pPr>
              <a:defRPr/>
            </a:pPr>
            <a:fld id="{1008F76A-1518-4C20-A518-9EEADD1E9C6B}" type="datetime1">
              <a:rPr lang="en-US" altLang="en-US"/>
              <a:pPr>
                <a:defRPr/>
              </a:pPr>
              <a:t>7/31/2020</a:t>
            </a:fld>
            <a:endParaRPr lang="en-US" alt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Verdana" panose="020B0604030504040204" pitchFamily="34" charset="0"/>
                <a:ea typeface="MS PGothic" pitchFamily="34" charset="-128"/>
              </a:defRPr>
            </a:lvl1pPr>
          </a:lstStyle>
          <a:p>
            <a:pPr>
              <a:defRPr/>
            </a:pPr>
            <a:r>
              <a:rPr lang="en-US"/>
              <a:t>502047 – About this course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defRPr>
            </a:lvl1pPr>
          </a:lstStyle>
          <a:p>
            <a:fld id="{565653B6-218D-4DA2-88DE-D35848E65ADB}" type="slidenum">
              <a:rPr lang="en-US" altLang="en-US"/>
              <a:pPr/>
              <a:t>‹#›</a:t>
            </a:fld>
            <a:endParaRPr lang="en-US" altLang="en-US"/>
          </a:p>
        </p:txBody>
      </p:sp>
      <p:grpSp>
        <p:nvGrpSpPr>
          <p:cNvPr id="1031" name="Group 4"/>
          <p:cNvGrpSpPr>
            <a:grpSpLocks/>
          </p:cNvGrpSpPr>
          <p:nvPr userDrawn="1"/>
        </p:nvGrpSpPr>
        <p:grpSpPr bwMode="auto">
          <a:xfrm>
            <a:off x="368300" y="50800"/>
            <a:ext cx="8394700" cy="1333500"/>
            <a:chOff x="0" y="0"/>
            <a:chExt cx="5520" cy="960"/>
          </a:xfrm>
        </p:grpSpPr>
        <p:cxnSp>
          <p:nvCxnSpPr>
            <p:cNvPr id="8" name="Straight Connector 7"/>
            <p:cNvCxnSpPr>
              <a:cxnSpLocks noChangeShapeType="1"/>
            </p:cNvCxnSpPr>
            <p:nvPr/>
          </p:nvCxnSpPr>
          <p:spPr bwMode="auto">
            <a:xfrm>
              <a:off x="672" y="816"/>
              <a:ext cx="4848" cy="1"/>
            </a:xfrm>
            <a:prstGeom prst="line">
              <a:avLst/>
            </a:prstGeom>
            <a:noFill/>
            <a:ln w="38100">
              <a:solidFill>
                <a:srgbClr val="C00000"/>
              </a:solidFill>
              <a:round/>
              <a:headEnd/>
              <a:tailEnd/>
            </a:ln>
            <a:effectLst>
              <a:outerShdw blurRad="40000" dist="23000" dir="5400000" rotWithShape="0">
                <a:srgbClr val="808080">
                  <a:alpha val="34998"/>
                </a:srgbClr>
              </a:outerShdw>
            </a:effectLst>
            <a:extLst/>
          </p:spPr>
        </p:cxnSp>
        <p:cxnSp>
          <p:nvCxnSpPr>
            <p:cNvPr id="9" name="Straight Connector 8"/>
            <p:cNvCxnSpPr>
              <a:cxnSpLocks noChangeShapeType="1"/>
            </p:cNvCxnSpPr>
            <p:nvPr/>
          </p:nvCxnSpPr>
          <p:spPr bwMode="auto">
            <a:xfrm rot="5400000">
              <a:off x="913" y="719"/>
              <a:ext cx="480" cy="1"/>
            </a:xfrm>
            <a:prstGeom prst="line">
              <a:avLst/>
            </a:prstGeom>
            <a:noFill/>
            <a:ln w="38100">
              <a:solidFill>
                <a:srgbClr val="C00000"/>
              </a:solidFill>
              <a:round/>
              <a:headEnd/>
              <a:tailEnd/>
            </a:ln>
            <a:effectLst>
              <a:outerShdw blurRad="40000" dist="23000" dir="5400000" rotWithShape="0">
                <a:srgbClr val="808080">
                  <a:alpha val="34998"/>
                </a:srgbClr>
              </a:outerShdw>
            </a:effectLst>
            <a:extLst/>
          </p:spPr>
        </p:cxnSp>
        <p:pic>
          <p:nvPicPr>
            <p:cNvPr id="1034" name="Picture 2" descr="logoTDT-banquyen"/>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1104" cy="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156826244"/>
      </p:ext>
    </p:extLst>
  </p:cSld>
  <p:clrMap bg1="lt1" tx1="dk1" bg2="lt2" tx2="dk2" accent1="accent1" accent2="accent2" accent3="accent3" accent4="accent4" accent5="accent5" accent6="accent6" hlink="hlink" folHlink="folHlink"/>
  <p:sldLayoutIdLst>
    <p:sldLayoutId id="2147484061" r:id="rId1"/>
    <p:sldLayoutId id="2147484062" r:id="rId2"/>
    <p:sldLayoutId id="2147484063" r:id="rId3"/>
    <p:sldLayoutId id="2147484064" r:id="rId4"/>
    <p:sldLayoutId id="2147484065" r:id="rId5"/>
    <p:sldLayoutId id="2147484066" r:id="rId6"/>
    <p:sldLayoutId id="2147484067" r:id="rId7"/>
    <p:sldLayoutId id="2147484068" r:id="rId8"/>
    <p:sldLayoutId id="2147484069" r:id="rId9"/>
    <p:sldLayoutId id="2147484070" r:id="rId10"/>
    <p:sldLayoutId id="2147484071" r:id="rId11"/>
    <p:sldLayoutId id="2147484072" r:id="rId12"/>
  </p:sldLayoutIdLst>
  <p:hf hdr="0"/>
  <p:txStyles>
    <p:titleStyle>
      <a:lvl1pPr algn="ctr" rtl="0" eaLnBrk="0" fontAlgn="base" hangingPunct="0">
        <a:spcBef>
          <a:spcPct val="0"/>
        </a:spcBef>
        <a:spcAft>
          <a:spcPct val="0"/>
        </a:spcAft>
        <a:defRPr sz="4000" kern="1200">
          <a:solidFill>
            <a:schemeClr val="tx1"/>
          </a:solidFill>
          <a:latin typeface="+mj-lt"/>
          <a:ea typeface="+mj-ea"/>
          <a:cs typeface="+mj-cs"/>
        </a:defRPr>
      </a:lvl1pPr>
      <a:lvl2pPr algn="ctr" rtl="0" eaLnBrk="0" fontAlgn="base" hangingPunct="0">
        <a:spcBef>
          <a:spcPct val="0"/>
        </a:spcBef>
        <a:spcAft>
          <a:spcPct val="0"/>
        </a:spcAft>
        <a:defRPr sz="4000">
          <a:solidFill>
            <a:schemeClr val="tx1"/>
          </a:solidFill>
          <a:latin typeface="Calibri" pitchFamily="34" charset="0"/>
        </a:defRPr>
      </a:lvl2pPr>
      <a:lvl3pPr algn="ctr" rtl="0" eaLnBrk="0" fontAlgn="base" hangingPunct="0">
        <a:spcBef>
          <a:spcPct val="0"/>
        </a:spcBef>
        <a:spcAft>
          <a:spcPct val="0"/>
        </a:spcAft>
        <a:defRPr sz="4000">
          <a:solidFill>
            <a:schemeClr val="tx1"/>
          </a:solidFill>
          <a:latin typeface="Calibri" pitchFamily="34" charset="0"/>
        </a:defRPr>
      </a:lvl3pPr>
      <a:lvl4pPr algn="ctr" rtl="0" eaLnBrk="0" fontAlgn="base" hangingPunct="0">
        <a:spcBef>
          <a:spcPct val="0"/>
        </a:spcBef>
        <a:spcAft>
          <a:spcPct val="0"/>
        </a:spcAft>
        <a:defRPr sz="4000">
          <a:solidFill>
            <a:schemeClr val="tx1"/>
          </a:solidFill>
          <a:latin typeface="Calibri" pitchFamily="34" charset="0"/>
        </a:defRPr>
      </a:lvl4pPr>
      <a:lvl5pPr algn="ctr" rtl="0" eaLnBrk="0" fontAlgn="base" hangingPunct="0">
        <a:spcBef>
          <a:spcPct val="0"/>
        </a:spcBef>
        <a:spcAft>
          <a:spcPct val="0"/>
        </a:spcAft>
        <a:defRPr sz="4000">
          <a:solidFill>
            <a:schemeClr val="tx1"/>
          </a:solidFill>
          <a:latin typeface="Calibri" pitchFamily="34" charset="0"/>
        </a:defRPr>
      </a:lvl5pPr>
      <a:lvl6pPr marL="457200" algn="ctr" rtl="0" fontAlgn="base">
        <a:spcBef>
          <a:spcPct val="0"/>
        </a:spcBef>
        <a:spcAft>
          <a:spcPct val="0"/>
        </a:spcAft>
        <a:defRPr sz="4000">
          <a:solidFill>
            <a:schemeClr val="tx1"/>
          </a:solidFill>
          <a:latin typeface="Calibri" pitchFamily="34" charset="0"/>
        </a:defRPr>
      </a:lvl6pPr>
      <a:lvl7pPr marL="914400" algn="ctr" rtl="0" fontAlgn="base">
        <a:spcBef>
          <a:spcPct val="0"/>
        </a:spcBef>
        <a:spcAft>
          <a:spcPct val="0"/>
        </a:spcAft>
        <a:defRPr sz="4000">
          <a:solidFill>
            <a:schemeClr val="tx1"/>
          </a:solidFill>
          <a:latin typeface="Calibri" pitchFamily="34" charset="0"/>
        </a:defRPr>
      </a:lvl7pPr>
      <a:lvl8pPr marL="1371600" algn="ctr" rtl="0" fontAlgn="base">
        <a:spcBef>
          <a:spcPct val="0"/>
        </a:spcBef>
        <a:spcAft>
          <a:spcPct val="0"/>
        </a:spcAft>
        <a:defRPr sz="4000">
          <a:solidFill>
            <a:schemeClr val="tx1"/>
          </a:solidFill>
          <a:latin typeface="Calibri" pitchFamily="34" charset="0"/>
        </a:defRPr>
      </a:lvl8pPr>
      <a:lvl9pPr marL="1828800" algn="ctr" rtl="0" fontAlgn="base">
        <a:spcBef>
          <a:spcPct val="0"/>
        </a:spcBef>
        <a:spcAft>
          <a:spcPct val="0"/>
        </a:spcAft>
        <a:defRPr sz="40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s://www.os-book.com/OS10/slide-dir/index.html"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noFill/>
        </p:spPr>
        <p:txBody>
          <a:bodyPr/>
          <a:lstStyle/>
          <a:p>
            <a:pPr eaLnBrk="1" hangingPunct="1"/>
            <a:r>
              <a:rPr lang="en-US" altLang="en-US" smtClean="0"/>
              <a:t>Chương </a:t>
            </a:r>
            <a:r>
              <a:rPr lang="en-US" altLang="en-US" smtClean="0"/>
              <a:t>12: Hệ thống nhập xuất</a:t>
            </a:r>
            <a:endParaRPr lang="en-US" altLang="en-US"/>
          </a:p>
        </p:txBody>
      </p:sp>
      <p:sp>
        <p:nvSpPr>
          <p:cNvPr id="2" name="Subtitle 1"/>
          <p:cNvSpPr>
            <a:spLocks noGrp="1"/>
          </p:cNvSpPr>
          <p:nvPr>
            <p:ph type="subTitle" idx="1"/>
          </p:nvPr>
        </p:nvSpPr>
        <p:spPr/>
        <p:txBody>
          <a:bodyPr/>
          <a:lstStyle/>
          <a:p>
            <a:r>
              <a:rPr lang="en-US" smtClean="0"/>
              <a:t>NHẬP MÔN HỆ ĐIỀU HÀNH</a:t>
            </a:r>
          </a:p>
          <a:p>
            <a:r>
              <a:rPr lang="en-US" smtClean="0"/>
              <a:t>502047</a:t>
            </a:r>
            <a:endParaRPr lang="en-US"/>
          </a:p>
        </p:txBody>
      </p:sp>
    </p:spTree>
    <p:extLst>
      <p:ext uri="{BB962C8B-B14F-4D97-AF65-F5344CB8AC3E}">
        <p14:creationId xmlns:p14="http://schemas.microsoft.com/office/powerpoint/2010/main" val="18776323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a:extLst>
              <a:ext uri="{FF2B5EF4-FFF2-40B4-BE49-F238E27FC236}">
                <a16:creationId xmlns:a16="http://schemas.microsoft.com/office/drawing/2014/main" id="{BADB22FB-BFC9-4E1F-BE26-CBE7193EBE61}"/>
              </a:ext>
            </a:extLst>
          </p:cNvPr>
          <p:cNvSpPr>
            <a:spLocks noGrp="1" noChangeArrowheads="1"/>
          </p:cNvSpPr>
          <p:nvPr>
            <p:ph type="title"/>
          </p:nvPr>
        </p:nvSpPr>
        <p:spPr>
          <a:xfrm>
            <a:off x="457200" y="239554"/>
            <a:ext cx="8229600" cy="576263"/>
          </a:xfrm>
        </p:spPr>
        <p:txBody>
          <a:bodyPr/>
          <a:lstStyle/>
          <a:p>
            <a:r>
              <a:rPr lang="en-US" altLang="en-US" dirty="0"/>
              <a:t>I/O Hardware (Cont.)</a:t>
            </a:r>
          </a:p>
        </p:txBody>
      </p:sp>
      <p:sp>
        <p:nvSpPr>
          <p:cNvPr id="16386" name="Content Placeholder 2">
            <a:extLst>
              <a:ext uri="{FF2B5EF4-FFF2-40B4-BE49-F238E27FC236}">
                <a16:creationId xmlns:a16="http://schemas.microsoft.com/office/drawing/2014/main" id="{BFB0E0AA-8373-48A8-8A91-0A1BE0DC729B}"/>
              </a:ext>
            </a:extLst>
          </p:cNvPr>
          <p:cNvSpPr>
            <a:spLocks noGrp="1" noChangeArrowheads="1"/>
          </p:cNvSpPr>
          <p:nvPr>
            <p:ph idx="1"/>
          </p:nvPr>
        </p:nvSpPr>
        <p:spPr>
          <a:xfrm>
            <a:off x="820738" y="1069975"/>
            <a:ext cx="7026275" cy="4530725"/>
          </a:xfrm>
        </p:spPr>
        <p:txBody>
          <a:bodyPr/>
          <a:lstStyle/>
          <a:p>
            <a:r>
              <a:rPr lang="en-US" altLang="en-US" dirty="0"/>
              <a:t>Devices have addresses, used by </a:t>
            </a:r>
          </a:p>
          <a:p>
            <a:pPr lvl="1"/>
            <a:r>
              <a:rPr lang="en-US" altLang="en-US" dirty="0"/>
              <a:t>Direct I/O instructions</a:t>
            </a:r>
          </a:p>
          <a:p>
            <a:pPr lvl="1"/>
            <a:r>
              <a:rPr lang="en-US" altLang="en-US" b="1" dirty="0">
                <a:solidFill>
                  <a:srgbClr val="006699"/>
                </a:solidFill>
                <a:latin typeface="+mj-lt"/>
              </a:rPr>
              <a:t>Memory-mapped</a:t>
            </a:r>
            <a:r>
              <a:rPr lang="en-US" altLang="en-US" b="1" dirty="0">
                <a:solidFill>
                  <a:srgbClr val="3366FF"/>
                </a:solidFill>
              </a:rPr>
              <a:t> </a:t>
            </a:r>
            <a:r>
              <a:rPr lang="en-US" altLang="en-US" b="1" dirty="0">
                <a:solidFill>
                  <a:srgbClr val="006699"/>
                </a:solidFill>
                <a:latin typeface="+mj-lt"/>
              </a:rPr>
              <a:t>I/O</a:t>
            </a:r>
          </a:p>
          <a:p>
            <a:pPr lvl="2"/>
            <a:r>
              <a:rPr lang="en-US" altLang="en-US" dirty="0">
                <a:solidFill>
                  <a:srgbClr val="000000"/>
                </a:solidFill>
              </a:rPr>
              <a:t>Device data and command registers mapped to processor address space</a:t>
            </a:r>
          </a:p>
          <a:p>
            <a:pPr lvl="2"/>
            <a:r>
              <a:rPr lang="en-US" altLang="en-US" dirty="0">
                <a:solidFill>
                  <a:srgbClr val="000000"/>
                </a:solidFill>
              </a:rPr>
              <a:t>Especially for large address spaces (graphics)</a:t>
            </a:r>
          </a:p>
          <a:p>
            <a:endParaRPr lang="en-US"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1C4E0BAC-3A26-4008-B4DB-2179A0F7AFE0}"/>
              </a:ext>
            </a:extLst>
          </p:cNvPr>
          <p:cNvSpPr>
            <a:spLocks noGrp="1" noChangeArrowheads="1"/>
          </p:cNvSpPr>
          <p:nvPr>
            <p:ph type="title"/>
          </p:nvPr>
        </p:nvSpPr>
        <p:spPr>
          <a:xfrm>
            <a:off x="1009326" y="248303"/>
            <a:ext cx="7620000" cy="576263"/>
          </a:xfrm>
        </p:spPr>
        <p:txBody>
          <a:bodyPr/>
          <a:lstStyle/>
          <a:p>
            <a:pPr eaLnBrk="1" hangingPunct="1"/>
            <a:r>
              <a:rPr lang="en-US" altLang="en-US" sz="2800" dirty="0"/>
              <a:t>Device I/O Port Locations on PCs (partial)</a:t>
            </a:r>
          </a:p>
        </p:txBody>
      </p:sp>
      <p:pic>
        <p:nvPicPr>
          <p:cNvPr id="17410" name="Picture 2">
            <a:extLst>
              <a:ext uri="{FF2B5EF4-FFF2-40B4-BE49-F238E27FC236}">
                <a16:creationId xmlns:a16="http://schemas.microsoft.com/office/drawing/2014/main" id="{C7D041AE-5DB8-4D40-9330-4BADDBEE7B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7825" y="1612900"/>
            <a:ext cx="6545263" cy="3744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2">
            <a:extLst>
              <a:ext uri="{FF2B5EF4-FFF2-40B4-BE49-F238E27FC236}">
                <a16:creationId xmlns:a16="http://schemas.microsoft.com/office/drawing/2014/main" id="{66AB7416-807E-4E88-BA4F-7F9F43A34D32}"/>
              </a:ext>
            </a:extLst>
          </p:cNvPr>
          <p:cNvSpPr>
            <a:spLocks noGrp="1" noChangeArrowheads="1"/>
          </p:cNvSpPr>
          <p:nvPr>
            <p:ph type="title"/>
          </p:nvPr>
        </p:nvSpPr>
        <p:spPr>
          <a:xfrm>
            <a:off x="457200" y="233592"/>
            <a:ext cx="8229600" cy="576263"/>
          </a:xfrm>
        </p:spPr>
        <p:txBody>
          <a:bodyPr/>
          <a:lstStyle/>
          <a:p>
            <a:pPr eaLnBrk="1" hangingPunct="1"/>
            <a:r>
              <a:rPr lang="en-US" altLang="en-US" dirty="0"/>
              <a:t>Polling</a:t>
            </a:r>
          </a:p>
        </p:txBody>
      </p:sp>
      <p:sp>
        <p:nvSpPr>
          <p:cNvPr id="27651" name="Rectangle 3">
            <a:extLst>
              <a:ext uri="{FF2B5EF4-FFF2-40B4-BE49-F238E27FC236}">
                <a16:creationId xmlns:a16="http://schemas.microsoft.com/office/drawing/2014/main" id="{E50E52FD-DF27-4E49-A119-E722849D78A2}"/>
              </a:ext>
            </a:extLst>
          </p:cNvPr>
          <p:cNvSpPr>
            <a:spLocks noGrp="1" noChangeArrowheads="1"/>
          </p:cNvSpPr>
          <p:nvPr>
            <p:ph type="body" idx="1"/>
          </p:nvPr>
        </p:nvSpPr>
        <p:spPr>
          <a:xfrm>
            <a:off x="889000" y="1014413"/>
            <a:ext cx="7735888" cy="5127625"/>
          </a:xfrm>
        </p:spPr>
        <p:txBody>
          <a:bodyPr/>
          <a:lstStyle/>
          <a:p>
            <a:pPr>
              <a:defRPr/>
            </a:pPr>
            <a:r>
              <a:rPr lang="en-US" dirty="0">
                <a:ea typeface="ＭＳ Ｐゴシック" charset="-128"/>
              </a:rPr>
              <a:t>For each byte of I/O</a:t>
            </a:r>
          </a:p>
          <a:p>
            <a:pPr marL="800060" lvl="1" indent="-342883">
              <a:buFont typeface="+mj-lt"/>
              <a:buAutoNum type="arabicPeriod"/>
              <a:defRPr/>
            </a:pPr>
            <a:r>
              <a:rPr lang="en-US" dirty="0">
                <a:ea typeface="ＭＳ Ｐゴシック" charset="-128"/>
              </a:rPr>
              <a:t>Read busy bit from status register until 0</a:t>
            </a:r>
          </a:p>
          <a:p>
            <a:pPr marL="800060" lvl="1" indent="-342883">
              <a:buFont typeface="+mj-lt"/>
              <a:buAutoNum type="arabicPeriod"/>
              <a:defRPr/>
            </a:pPr>
            <a:r>
              <a:rPr lang="en-US" dirty="0">
                <a:ea typeface="ＭＳ Ｐゴシック" charset="-128"/>
              </a:rPr>
              <a:t>Host sets read or write bit and if write copies data into data-out register</a:t>
            </a:r>
          </a:p>
          <a:p>
            <a:pPr marL="800060" lvl="1" indent="-342883">
              <a:buFont typeface="+mj-lt"/>
              <a:buAutoNum type="arabicPeriod"/>
              <a:defRPr/>
            </a:pPr>
            <a:r>
              <a:rPr lang="en-US" dirty="0">
                <a:ea typeface="ＭＳ Ｐゴシック" charset="-128"/>
              </a:rPr>
              <a:t>Host sets command-ready bit</a:t>
            </a:r>
          </a:p>
          <a:p>
            <a:pPr marL="800060" lvl="1" indent="-342883">
              <a:buFont typeface="+mj-lt"/>
              <a:buAutoNum type="arabicPeriod"/>
              <a:defRPr/>
            </a:pPr>
            <a:r>
              <a:rPr lang="en-US" dirty="0">
                <a:ea typeface="ＭＳ Ｐゴシック" charset="-128"/>
              </a:rPr>
              <a:t>Controller sets busy bit, executes transfer</a:t>
            </a:r>
          </a:p>
          <a:p>
            <a:pPr marL="800060" lvl="1" indent="-342883">
              <a:buFont typeface="+mj-lt"/>
              <a:buAutoNum type="arabicPeriod"/>
              <a:defRPr/>
            </a:pPr>
            <a:r>
              <a:rPr lang="en-US" dirty="0">
                <a:ea typeface="ＭＳ Ｐゴシック" charset="-128"/>
              </a:rPr>
              <a:t>Controller clears busy bit, error bit, command-ready bit when transfer done</a:t>
            </a:r>
          </a:p>
          <a:p>
            <a:pPr marL="400010" indent="-342883">
              <a:defRPr/>
            </a:pPr>
            <a:r>
              <a:rPr lang="en-US" dirty="0">
                <a:ea typeface="ＭＳ Ｐゴシック" charset="-128"/>
              </a:rPr>
              <a:t>Step 1 is </a:t>
            </a:r>
            <a:r>
              <a:rPr lang="en-US" b="1" dirty="0">
                <a:solidFill>
                  <a:srgbClr val="006699"/>
                </a:solidFill>
                <a:latin typeface="+mj-lt"/>
              </a:rPr>
              <a:t>busy-wait</a:t>
            </a:r>
            <a:r>
              <a:rPr lang="en-US" b="1" dirty="0">
                <a:ea typeface="ＭＳ Ｐゴシック" charset="-128"/>
              </a:rPr>
              <a:t> </a:t>
            </a:r>
            <a:r>
              <a:rPr lang="en-US" dirty="0">
                <a:ea typeface="ＭＳ Ｐゴシック" charset="-128"/>
              </a:rPr>
              <a:t>cycle to wait for I/O from device</a:t>
            </a:r>
          </a:p>
          <a:p>
            <a:pPr marL="800060" lvl="1" indent="-342883">
              <a:defRPr/>
            </a:pPr>
            <a:r>
              <a:rPr lang="en-US" dirty="0">
                <a:ea typeface="ＭＳ Ｐゴシック" charset="-128"/>
              </a:rPr>
              <a:t>Reasonable if device is fast</a:t>
            </a:r>
          </a:p>
          <a:p>
            <a:pPr marL="800060" lvl="1" indent="-342883">
              <a:defRPr/>
            </a:pPr>
            <a:r>
              <a:rPr lang="en-US" dirty="0">
                <a:ea typeface="ＭＳ Ｐゴシック" charset="-128"/>
              </a:rPr>
              <a:t>But inefficient if device slow</a:t>
            </a:r>
          </a:p>
          <a:p>
            <a:pPr marL="800060" lvl="1" indent="-342883">
              <a:defRPr/>
            </a:pPr>
            <a:r>
              <a:rPr lang="en-US" dirty="0">
                <a:ea typeface="ＭＳ Ｐゴシック" charset="-128"/>
              </a:rPr>
              <a:t>CPU switches to other tasks?</a:t>
            </a:r>
          </a:p>
          <a:p>
            <a:pPr marL="1142960" lvl="2" indent="-342883">
              <a:defRPr/>
            </a:pPr>
            <a:r>
              <a:rPr lang="en-US" dirty="0">
                <a:ea typeface="ＭＳ Ｐゴシック" charset="-128"/>
              </a:rPr>
              <a:t>But if miss a cycle data overwritten / lost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3E013420-E3E1-42C7-983E-40DA983C7CB8}"/>
              </a:ext>
            </a:extLst>
          </p:cNvPr>
          <p:cNvSpPr>
            <a:spLocks noGrp="1" noChangeArrowheads="1"/>
          </p:cNvSpPr>
          <p:nvPr>
            <p:ph type="title"/>
          </p:nvPr>
        </p:nvSpPr>
        <p:spPr>
          <a:xfrm>
            <a:off x="457200" y="233592"/>
            <a:ext cx="8229600" cy="576263"/>
          </a:xfrm>
        </p:spPr>
        <p:txBody>
          <a:bodyPr/>
          <a:lstStyle/>
          <a:p>
            <a:pPr eaLnBrk="1" hangingPunct="1"/>
            <a:r>
              <a:rPr lang="en-US" altLang="en-US" dirty="0"/>
              <a:t>Interrupts</a:t>
            </a:r>
          </a:p>
        </p:txBody>
      </p:sp>
      <p:sp>
        <p:nvSpPr>
          <p:cNvPr id="21506" name="Rectangle 3">
            <a:extLst>
              <a:ext uri="{FF2B5EF4-FFF2-40B4-BE49-F238E27FC236}">
                <a16:creationId xmlns:a16="http://schemas.microsoft.com/office/drawing/2014/main" id="{AF4F4E91-1575-4B90-B20C-785525083518}"/>
              </a:ext>
            </a:extLst>
          </p:cNvPr>
          <p:cNvSpPr>
            <a:spLocks noGrp="1" noChangeArrowheads="1"/>
          </p:cNvSpPr>
          <p:nvPr>
            <p:ph type="body" idx="1"/>
          </p:nvPr>
        </p:nvSpPr>
        <p:spPr>
          <a:xfrm>
            <a:off x="942975" y="1069975"/>
            <a:ext cx="7654925" cy="4948238"/>
          </a:xfrm>
        </p:spPr>
        <p:txBody>
          <a:bodyPr/>
          <a:lstStyle/>
          <a:p>
            <a:r>
              <a:rPr lang="en-US" altLang="en-US" dirty="0"/>
              <a:t>Polling can happen in 3 instruction cycles</a:t>
            </a:r>
          </a:p>
          <a:p>
            <a:pPr lvl="1"/>
            <a:r>
              <a:rPr lang="en-US" altLang="en-US" dirty="0"/>
              <a:t>Read status, logical-and to extract status bit, branch if not zero</a:t>
            </a:r>
          </a:p>
          <a:p>
            <a:pPr lvl="1"/>
            <a:r>
              <a:rPr lang="en-US" altLang="en-US" dirty="0"/>
              <a:t>How to be more efficient if non-zero infrequently?</a:t>
            </a:r>
          </a:p>
          <a:p>
            <a:r>
              <a:rPr lang="en-US" altLang="en-US" dirty="0"/>
              <a:t>CPU </a:t>
            </a:r>
            <a:r>
              <a:rPr lang="en-US" altLang="en-US" b="1" dirty="0">
                <a:solidFill>
                  <a:srgbClr val="006699"/>
                </a:solidFill>
                <a:latin typeface="+mj-lt"/>
              </a:rPr>
              <a:t>Interrupt-request</a:t>
            </a:r>
            <a:r>
              <a:rPr lang="en-US" altLang="en-US" b="1" dirty="0">
                <a:solidFill>
                  <a:srgbClr val="3366FF"/>
                </a:solidFill>
              </a:rPr>
              <a:t> </a:t>
            </a:r>
            <a:r>
              <a:rPr lang="en-US" altLang="en-US" b="1" dirty="0">
                <a:solidFill>
                  <a:srgbClr val="006699"/>
                </a:solidFill>
                <a:latin typeface="+mj-lt"/>
              </a:rPr>
              <a:t>line</a:t>
            </a:r>
            <a:r>
              <a:rPr lang="en-US" altLang="en-US" dirty="0"/>
              <a:t> triggered by I/O device</a:t>
            </a:r>
          </a:p>
          <a:p>
            <a:pPr lvl="1"/>
            <a:r>
              <a:rPr lang="en-US" altLang="en-US" dirty="0"/>
              <a:t>Checked by processor after each instruction</a:t>
            </a:r>
          </a:p>
          <a:p>
            <a:r>
              <a:rPr lang="en-US" altLang="en-US" b="1" dirty="0">
                <a:solidFill>
                  <a:srgbClr val="006699"/>
                </a:solidFill>
                <a:latin typeface="+mj-lt"/>
              </a:rPr>
              <a:t>Interrupt</a:t>
            </a:r>
            <a:r>
              <a:rPr lang="en-US" altLang="en-US" b="1" dirty="0">
                <a:solidFill>
                  <a:srgbClr val="3366FF"/>
                </a:solidFill>
              </a:rPr>
              <a:t> </a:t>
            </a:r>
            <a:r>
              <a:rPr lang="en-US" altLang="en-US" b="1" dirty="0">
                <a:solidFill>
                  <a:srgbClr val="006699"/>
                </a:solidFill>
                <a:latin typeface="+mj-lt"/>
              </a:rPr>
              <a:t>handler</a:t>
            </a:r>
            <a:r>
              <a:rPr lang="en-US" altLang="en-US" dirty="0">
                <a:solidFill>
                  <a:srgbClr val="3366FF"/>
                </a:solidFill>
              </a:rPr>
              <a:t> </a:t>
            </a:r>
            <a:r>
              <a:rPr lang="en-US" altLang="en-US" dirty="0"/>
              <a:t>receives interrupts</a:t>
            </a:r>
          </a:p>
          <a:p>
            <a:pPr lvl="1"/>
            <a:r>
              <a:rPr lang="en-US" altLang="en-US" b="1" dirty="0">
                <a:solidFill>
                  <a:srgbClr val="006699"/>
                </a:solidFill>
                <a:latin typeface="+mj-lt"/>
              </a:rPr>
              <a:t>Maskable</a:t>
            </a:r>
            <a:r>
              <a:rPr lang="en-US" altLang="en-US" dirty="0"/>
              <a:t> to ignore or delay some interrupts</a:t>
            </a:r>
          </a:p>
          <a:p>
            <a:r>
              <a:rPr lang="en-US" altLang="en-US" b="1" dirty="0">
                <a:solidFill>
                  <a:srgbClr val="006699"/>
                </a:solidFill>
                <a:latin typeface="+mj-lt"/>
              </a:rPr>
              <a:t>Interrupt</a:t>
            </a:r>
            <a:r>
              <a:rPr lang="en-US" altLang="en-US" b="1" dirty="0">
                <a:solidFill>
                  <a:srgbClr val="3366FF"/>
                </a:solidFill>
              </a:rPr>
              <a:t> </a:t>
            </a:r>
            <a:r>
              <a:rPr lang="en-US" altLang="en-US" b="1" dirty="0">
                <a:solidFill>
                  <a:srgbClr val="006699"/>
                </a:solidFill>
                <a:latin typeface="+mj-lt"/>
              </a:rPr>
              <a:t>vector</a:t>
            </a:r>
            <a:r>
              <a:rPr lang="en-US" altLang="en-US" b="1" dirty="0">
                <a:solidFill>
                  <a:srgbClr val="3366FF"/>
                </a:solidFill>
              </a:rPr>
              <a:t> </a:t>
            </a:r>
            <a:r>
              <a:rPr lang="en-US" altLang="en-US" dirty="0"/>
              <a:t>to dispatch interrupt to correct handler</a:t>
            </a:r>
          </a:p>
          <a:p>
            <a:pPr lvl="1"/>
            <a:r>
              <a:rPr lang="en-US" altLang="en-US" dirty="0"/>
              <a:t>Context switch at start and end</a:t>
            </a:r>
          </a:p>
          <a:p>
            <a:pPr lvl="1"/>
            <a:r>
              <a:rPr lang="en-US" altLang="en-US" dirty="0"/>
              <a:t>Based on priority</a:t>
            </a:r>
          </a:p>
          <a:p>
            <a:pPr lvl="1"/>
            <a:r>
              <a:rPr lang="en-US" altLang="en-US" dirty="0"/>
              <a:t>Some </a:t>
            </a:r>
            <a:r>
              <a:rPr lang="en-US" altLang="en-US" b="1" dirty="0" err="1">
                <a:solidFill>
                  <a:srgbClr val="006699"/>
                </a:solidFill>
                <a:latin typeface="+mj-lt"/>
              </a:rPr>
              <a:t>nonmaskable</a:t>
            </a:r>
            <a:endParaRPr lang="en-US" altLang="en-US" b="1" dirty="0">
              <a:solidFill>
                <a:srgbClr val="006699"/>
              </a:solidFill>
              <a:latin typeface="+mj-lt"/>
            </a:endParaRPr>
          </a:p>
          <a:p>
            <a:pPr lvl="1"/>
            <a:r>
              <a:rPr lang="en-US" altLang="en-US" dirty="0">
                <a:solidFill>
                  <a:srgbClr val="000000"/>
                </a:solidFill>
              </a:rPr>
              <a:t>Interrupt chaining if more than one device at same interrupt number</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81ECD38A-AC8D-41F6-8833-63662AFADCEB}"/>
              </a:ext>
            </a:extLst>
          </p:cNvPr>
          <p:cNvSpPr>
            <a:spLocks noGrp="1" noChangeArrowheads="1"/>
          </p:cNvSpPr>
          <p:nvPr>
            <p:ph type="title"/>
          </p:nvPr>
        </p:nvSpPr>
        <p:spPr>
          <a:xfrm>
            <a:off x="788988" y="233592"/>
            <a:ext cx="7897812" cy="576263"/>
          </a:xfrm>
        </p:spPr>
        <p:txBody>
          <a:bodyPr/>
          <a:lstStyle/>
          <a:p>
            <a:pPr eaLnBrk="1" hangingPunct="1"/>
            <a:r>
              <a:rPr lang="en-US" altLang="en-US" dirty="0"/>
              <a:t>Interrupt-Driven I/O Cycle</a:t>
            </a:r>
            <a:endParaRPr lang="en-US" altLang="en-US" sz="2400" dirty="0"/>
          </a:p>
        </p:txBody>
      </p:sp>
      <p:pic>
        <p:nvPicPr>
          <p:cNvPr id="23554" name="Picture 2">
            <a:extLst>
              <a:ext uri="{FF2B5EF4-FFF2-40B4-BE49-F238E27FC236}">
                <a16:creationId xmlns:a16="http://schemas.microsoft.com/office/drawing/2014/main" id="{25013DE9-A3BA-40F9-A790-C287B11C11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71713" y="1300163"/>
            <a:ext cx="4932362" cy="4860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a:extLst>
              <a:ext uri="{FF2B5EF4-FFF2-40B4-BE49-F238E27FC236}">
                <a16:creationId xmlns:a16="http://schemas.microsoft.com/office/drawing/2014/main" id="{2C03C3AC-94F3-4AFB-A28C-8ECC6987B5EE}"/>
              </a:ext>
            </a:extLst>
          </p:cNvPr>
          <p:cNvSpPr>
            <a:spLocks noGrp="1" noChangeArrowheads="1"/>
          </p:cNvSpPr>
          <p:nvPr>
            <p:ph type="title"/>
          </p:nvPr>
        </p:nvSpPr>
        <p:spPr>
          <a:xfrm>
            <a:off x="457200" y="220892"/>
            <a:ext cx="8229600" cy="576263"/>
          </a:xfrm>
        </p:spPr>
        <p:txBody>
          <a:bodyPr/>
          <a:lstStyle/>
          <a:p>
            <a:r>
              <a:rPr lang="en-US" altLang="en-US" dirty="0"/>
              <a:t>Interrupts (Cont.)</a:t>
            </a:r>
          </a:p>
        </p:txBody>
      </p:sp>
      <p:sp>
        <p:nvSpPr>
          <p:cNvPr id="25602" name="Content Placeholder 2">
            <a:extLst>
              <a:ext uri="{FF2B5EF4-FFF2-40B4-BE49-F238E27FC236}">
                <a16:creationId xmlns:a16="http://schemas.microsoft.com/office/drawing/2014/main" id="{CF7BDE57-650C-40E0-88CB-8A3901D724CD}"/>
              </a:ext>
            </a:extLst>
          </p:cNvPr>
          <p:cNvSpPr>
            <a:spLocks noGrp="1" noChangeArrowheads="1"/>
          </p:cNvSpPr>
          <p:nvPr>
            <p:ph idx="1"/>
          </p:nvPr>
        </p:nvSpPr>
        <p:spPr>
          <a:xfrm>
            <a:off x="860425" y="1165225"/>
            <a:ext cx="6864350" cy="4530725"/>
          </a:xfrm>
        </p:spPr>
        <p:txBody>
          <a:bodyPr/>
          <a:lstStyle/>
          <a:p>
            <a:r>
              <a:rPr lang="en-US" altLang="en-US" dirty="0"/>
              <a:t>Interrupt mechanism also used for </a:t>
            </a:r>
            <a:r>
              <a:rPr lang="en-US" altLang="en-US" b="1" dirty="0">
                <a:solidFill>
                  <a:srgbClr val="006699"/>
                </a:solidFill>
                <a:latin typeface="+mj-lt"/>
              </a:rPr>
              <a:t>exceptions</a:t>
            </a:r>
          </a:p>
          <a:p>
            <a:pPr lvl="1"/>
            <a:r>
              <a:rPr lang="en-US" altLang="en-US" dirty="0"/>
              <a:t>Terminate process, crash system due to hardware error</a:t>
            </a:r>
          </a:p>
          <a:p>
            <a:r>
              <a:rPr lang="en-US" altLang="en-US" dirty="0"/>
              <a:t>Page fault executes when memory access error</a:t>
            </a:r>
          </a:p>
          <a:p>
            <a:r>
              <a:rPr lang="en-US" altLang="en-US" dirty="0"/>
              <a:t>System call executes via </a:t>
            </a:r>
            <a:r>
              <a:rPr lang="en-US" altLang="en-US" b="1" dirty="0">
                <a:solidFill>
                  <a:srgbClr val="006699"/>
                </a:solidFill>
                <a:latin typeface="+mj-lt"/>
              </a:rPr>
              <a:t>trap</a:t>
            </a:r>
            <a:r>
              <a:rPr lang="en-US" altLang="en-US" dirty="0"/>
              <a:t> to trigger kernel to execute request</a:t>
            </a:r>
          </a:p>
          <a:p>
            <a:r>
              <a:rPr lang="en-US" altLang="en-US" dirty="0"/>
              <a:t>Multi-CPU systems can process interrupts concurrently</a:t>
            </a:r>
          </a:p>
          <a:p>
            <a:pPr lvl="1"/>
            <a:r>
              <a:rPr lang="en-US" altLang="en-US" dirty="0"/>
              <a:t>If operating system designed to handle it</a:t>
            </a:r>
          </a:p>
          <a:p>
            <a:r>
              <a:rPr lang="en-US" altLang="en-US" dirty="0"/>
              <a:t>Used for time-sensitive processing, frequent, must be fast</a:t>
            </a:r>
          </a:p>
          <a:p>
            <a:pPr>
              <a:buFont typeface="Monotype Sorts" pitchFamily="-84" charset="2"/>
              <a:buNone/>
            </a:pPr>
            <a:endParaRPr lang="en-US" altLang="en-US" dirty="0"/>
          </a:p>
          <a:p>
            <a:pPr lvl="1"/>
            <a:endParaRPr lang="en-US"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a:extLst>
              <a:ext uri="{FF2B5EF4-FFF2-40B4-BE49-F238E27FC236}">
                <a16:creationId xmlns:a16="http://schemas.microsoft.com/office/drawing/2014/main" id="{A662628E-D4C2-42F3-8884-F91FAAD338F4}"/>
              </a:ext>
            </a:extLst>
          </p:cNvPr>
          <p:cNvSpPr>
            <a:spLocks noGrp="1" noChangeArrowheads="1"/>
          </p:cNvSpPr>
          <p:nvPr>
            <p:ph type="title"/>
          </p:nvPr>
        </p:nvSpPr>
        <p:spPr>
          <a:xfrm>
            <a:off x="457200" y="233592"/>
            <a:ext cx="8229600" cy="576263"/>
          </a:xfrm>
        </p:spPr>
        <p:txBody>
          <a:bodyPr/>
          <a:lstStyle/>
          <a:p>
            <a:pPr eaLnBrk="1" hangingPunct="1"/>
            <a:r>
              <a:rPr lang="en-US" altLang="en-US" dirty="0"/>
              <a:t>Latency</a:t>
            </a:r>
          </a:p>
        </p:txBody>
      </p:sp>
      <p:sp>
        <p:nvSpPr>
          <p:cNvPr id="26626" name="Rectangle 3">
            <a:extLst>
              <a:ext uri="{FF2B5EF4-FFF2-40B4-BE49-F238E27FC236}">
                <a16:creationId xmlns:a16="http://schemas.microsoft.com/office/drawing/2014/main" id="{81D5E6AB-B77F-4623-A6B8-1F5B5E9E031C}"/>
              </a:ext>
            </a:extLst>
          </p:cNvPr>
          <p:cNvSpPr>
            <a:spLocks noGrp="1" noChangeArrowheads="1"/>
          </p:cNvSpPr>
          <p:nvPr>
            <p:ph type="body" idx="1"/>
          </p:nvPr>
        </p:nvSpPr>
        <p:spPr>
          <a:xfrm>
            <a:off x="942975" y="1069975"/>
            <a:ext cx="7654925" cy="4948238"/>
          </a:xfrm>
        </p:spPr>
        <p:txBody>
          <a:bodyPr/>
          <a:lstStyle/>
          <a:p>
            <a:r>
              <a:rPr lang="en-US" altLang="en-US"/>
              <a:t>Stressing interrupt management because even single-user systems manage hundreds or interrupts per second and servers hundreds of thousands</a:t>
            </a:r>
          </a:p>
          <a:p>
            <a:r>
              <a:rPr lang="en-US" altLang="en-US">
                <a:solidFill>
                  <a:srgbClr val="000000"/>
                </a:solidFill>
              </a:rPr>
              <a:t>For example, a quiet macOS desktop generated 23,000 interrupts over 10 seconds</a:t>
            </a:r>
          </a:p>
        </p:txBody>
      </p:sp>
      <p:pic>
        <p:nvPicPr>
          <p:cNvPr id="26627" name="Picture 2">
            <a:extLst>
              <a:ext uri="{FF2B5EF4-FFF2-40B4-BE49-F238E27FC236}">
                <a16:creationId xmlns:a16="http://schemas.microsoft.com/office/drawing/2014/main" id="{4FB7145A-0831-4FD5-9404-700B90FD07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4525" y="2816225"/>
            <a:ext cx="5105400" cy="3201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a:extLst>
              <a:ext uri="{FF2B5EF4-FFF2-40B4-BE49-F238E27FC236}">
                <a16:creationId xmlns:a16="http://schemas.microsoft.com/office/drawing/2014/main" id="{9DB4C98D-1C11-4BFD-B9BB-7F7E5E281745}"/>
              </a:ext>
            </a:extLst>
          </p:cNvPr>
          <p:cNvSpPr>
            <a:spLocks noGrp="1" noChangeArrowheads="1"/>
          </p:cNvSpPr>
          <p:nvPr>
            <p:ph type="title"/>
          </p:nvPr>
        </p:nvSpPr>
        <p:spPr>
          <a:xfrm>
            <a:off x="1096602" y="253454"/>
            <a:ext cx="7661275" cy="560387"/>
          </a:xfrm>
        </p:spPr>
        <p:txBody>
          <a:bodyPr/>
          <a:lstStyle/>
          <a:p>
            <a:pPr eaLnBrk="1" hangingPunct="1"/>
            <a:r>
              <a:rPr lang="en-US" altLang="en-US" sz="2800" dirty="0"/>
              <a:t>Intel Pentium Processor Event-Vector Table</a:t>
            </a:r>
          </a:p>
        </p:txBody>
      </p:sp>
      <p:pic>
        <p:nvPicPr>
          <p:cNvPr id="28674" name="Picture 5">
            <a:extLst>
              <a:ext uri="{FF2B5EF4-FFF2-40B4-BE49-F238E27FC236}">
                <a16:creationId xmlns:a16="http://schemas.microsoft.com/office/drawing/2014/main" id="{6122AF6E-4199-45A7-8FF8-1A13FE6703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6575" y="1160463"/>
            <a:ext cx="5859463" cy="4703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a:extLst>
              <a:ext uri="{FF2B5EF4-FFF2-40B4-BE49-F238E27FC236}">
                <a16:creationId xmlns:a16="http://schemas.microsoft.com/office/drawing/2014/main" id="{D08A78FC-7817-46CC-8185-46578FF0FA2A}"/>
              </a:ext>
            </a:extLst>
          </p:cNvPr>
          <p:cNvSpPr>
            <a:spLocks noGrp="1" noChangeArrowheads="1"/>
          </p:cNvSpPr>
          <p:nvPr>
            <p:ph type="title"/>
          </p:nvPr>
        </p:nvSpPr>
        <p:spPr>
          <a:xfrm>
            <a:off x="457200" y="170092"/>
            <a:ext cx="8229600" cy="576263"/>
          </a:xfrm>
        </p:spPr>
        <p:txBody>
          <a:bodyPr/>
          <a:lstStyle/>
          <a:p>
            <a:pPr eaLnBrk="1" hangingPunct="1"/>
            <a:r>
              <a:rPr lang="en-US" altLang="en-US" dirty="0"/>
              <a:t>Direct Memory Access</a:t>
            </a:r>
          </a:p>
        </p:txBody>
      </p:sp>
      <p:sp>
        <p:nvSpPr>
          <p:cNvPr id="30722" name="Rectangle 3">
            <a:extLst>
              <a:ext uri="{FF2B5EF4-FFF2-40B4-BE49-F238E27FC236}">
                <a16:creationId xmlns:a16="http://schemas.microsoft.com/office/drawing/2014/main" id="{5E3B8677-43AA-4783-8372-9A9684748CAC}"/>
              </a:ext>
            </a:extLst>
          </p:cNvPr>
          <p:cNvSpPr>
            <a:spLocks noGrp="1" noChangeArrowheads="1"/>
          </p:cNvSpPr>
          <p:nvPr>
            <p:ph type="body" idx="1"/>
          </p:nvPr>
        </p:nvSpPr>
        <p:spPr>
          <a:xfrm>
            <a:off x="889000" y="990600"/>
            <a:ext cx="7681913" cy="4876800"/>
          </a:xfrm>
        </p:spPr>
        <p:txBody>
          <a:bodyPr/>
          <a:lstStyle/>
          <a:p>
            <a:r>
              <a:rPr lang="en-US" altLang="en-US" dirty="0"/>
              <a:t>Used to avoid </a:t>
            </a:r>
            <a:r>
              <a:rPr lang="en-US" altLang="en-US" b="1" dirty="0">
                <a:solidFill>
                  <a:srgbClr val="006699"/>
                </a:solidFill>
                <a:latin typeface="+mj-lt"/>
              </a:rPr>
              <a:t>programmed</a:t>
            </a:r>
            <a:r>
              <a:rPr lang="en-US" altLang="en-US" b="1" dirty="0">
                <a:solidFill>
                  <a:srgbClr val="3366FF"/>
                </a:solidFill>
              </a:rPr>
              <a:t> </a:t>
            </a:r>
            <a:r>
              <a:rPr lang="en-US" altLang="en-US" b="1" dirty="0">
                <a:solidFill>
                  <a:srgbClr val="006699"/>
                </a:solidFill>
                <a:latin typeface="+mj-lt"/>
              </a:rPr>
              <a:t>I/O</a:t>
            </a:r>
            <a:r>
              <a:rPr lang="en-US" altLang="en-US" dirty="0"/>
              <a:t> (one byte at a time) for large data movement </a:t>
            </a:r>
          </a:p>
          <a:p>
            <a:r>
              <a:rPr lang="en-US" altLang="en-US" dirty="0"/>
              <a:t>Requires </a:t>
            </a:r>
            <a:r>
              <a:rPr lang="en-US" altLang="en-US" b="1" dirty="0">
                <a:solidFill>
                  <a:srgbClr val="006699"/>
                </a:solidFill>
                <a:latin typeface="+mj-lt"/>
              </a:rPr>
              <a:t>DMA</a:t>
            </a:r>
            <a:r>
              <a:rPr lang="en-US" altLang="en-US" dirty="0"/>
              <a:t> controller</a:t>
            </a:r>
          </a:p>
          <a:p>
            <a:r>
              <a:rPr lang="en-US" altLang="en-US" dirty="0"/>
              <a:t>Bypasses CPU to transfer data directly between I/O device and memory </a:t>
            </a:r>
            <a:endParaRPr lang="en-US" altLang="en-US" sz="800" dirty="0"/>
          </a:p>
          <a:p>
            <a:r>
              <a:rPr lang="en-US" altLang="en-US" dirty="0"/>
              <a:t>OS writes DMA command block into memory </a:t>
            </a:r>
          </a:p>
          <a:p>
            <a:pPr lvl="1"/>
            <a:r>
              <a:rPr lang="en-US" altLang="en-US" sz="1600" dirty="0"/>
              <a:t>Source and destination addresses</a:t>
            </a:r>
          </a:p>
          <a:p>
            <a:pPr lvl="1"/>
            <a:r>
              <a:rPr lang="en-US" altLang="en-US" sz="1600" dirty="0"/>
              <a:t>Read or write mode</a:t>
            </a:r>
          </a:p>
          <a:p>
            <a:pPr lvl="1"/>
            <a:r>
              <a:rPr lang="en-US" altLang="en-US" sz="1600" dirty="0"/>
              <a:t>Count of bytes</a:t>
            </a:r>
          </a:p>
          <a:p>
            <a:pPr lvl="1"/>
            <a:r>
              <a:rPr lang="en-US" altLang="en-US" sz="1600" dirty="0"/>
              <a:t>Writes location of command block to DMA controller</a:t>
            </a:r>
          </a:p>
          <a:p>
            <a:pPr lvl="1"/>
            <a:r>
              <a:rPr lang="en-US" altLang="en-US" sz="1600" dirty="0"/>
              <a:t>Bus mastering of DMA controller – grabs bus from CPU</a:t>
            </a:r>
          </a:p>
          <a:p>
            <a:pPr lvl="2"/>
            <a:r>
              <a:rPr lang="en-US" altLang="en-US" b="1" dirty="0">
                <a:solidFill>
                  <a:srgbClr val="006699"/>
                </a:solidFill>
                <a:latin typeface="+mj-lt"/>
              </a:rPr>
              <a:t>Cycle</a:t>
            </a:r>
            <a:r>
              <a:rPr lang="en-US" altLang="en-US" sz="1600" b="1" dirty="0">
                <a:solidFill>
                  <a:srgbClr val="3366FF"/>
                </a:solidFill>
              </a:rPr>
              <a:t> </a:t>
            </a:r>
            <a:r>
              <a:rPr lang="en-US" altLang="en-US" b="1" dirty="0">
                <a:solidFill>
                  <a:srgbClr val="006699"/>
                </a:solidFill>
                <a:latin typeface="+mj-lt"/>
              </a:rPr>
              <a:t>stealing</a:t>
            </a:r>
            <a:r>
              <a:rPr lang="en-US" altLang="en-US" sz="1600" b="1" dirty="0">
                <a:solidFill>
                  <a:srgbClr val="3366FF"/>
                </a:solidFill>
              </a:rPr>
              <a:t> </a:t>
            </a:r>
            <a:r>
              <a:rPr lang="en-US" altLang="en-US" sz="1600" dirty="0"/>
              <a:t>from CPU but still much more efficient</a:t>
            </a:r>
          </a:p>
          <a:p>
            <a:pPr lvl="1"/>
            <a:r>
              <a:rPr lang="en-US" altLang="en-US" sz="1600" dirty="0"/>
              <a:t>When done, interrupts to signal completion</a:t>
            </a:r>
            <a:endParaRPr lang="en-US" altLang="en-US" dirty="0"/>
          </a:p>
          <a:p>
            <a:r>
              <a:rPr lang="en-US" altLang="en-US" dirty="0"/>
              <a:t>Version that is aware of virtual addresses can be even more efficient - </a:t>
            </a:r>
            <a:r>
              <a:rPr lang="en-US" altLang="en-US" b="1" dirty="0">
                <a:solidFill>
                  <a:srgbClr val="006699"/>
                </a:solidFill>
                <a:latin typeface="+mj-lt"/>
              </a:rPr>
              <a:t>DVMA</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a:extLst>
              <a:ext uri="{FF2B5EF4-FFF2-40B4-BE49-F238E27FC236}">
                <a16:creationId xmlns:a16="http://schemas.microsoft.com/office/drawing/2014/main" id="{E0EDCF85-D76D-4DEC-8B62-664C27C3A302}"/>
              </a:ext>
            </a:extLst>
          </p:cNvPr>
          <p:cNvSpPr>
            <a:spLocks noGrp="1" noChangeArrowheads="1"/>
          </p:cNvSpPr>
          <p:nvPr>
            <p:ph type="title"/>
          </p:nvPr>
        </p:nvSpPr>
        <p:spPr>
          <a:xfrm>
            <a:off x="985056" y="367172"/>
            <a:ext cx="7712075" cy="457200"/>
          </a:xfrm>
        </p:spPr>
        <p:txBody>
          <a:bodyPr/>
          <a:lstStyle/>
          <a:p>
            <a:pPr eaLnBrk="1" hangingPunct="1"/>
            <a:r>
              <a:rPr lang="en-US" altLang="en-US" sz="2800" dirty="0"/>
              <a:t>Six Step Process to Perform DMA Transfer</a:t>
            </a:r>
          </a:p>
        </p:txBody>
      </p:sp>
      <p:pic>
        <p:nvPicPr>
          <p:cNvPr id="32770" name="Picture 2">
            <a:extLst>
              <a:ext uri="{FF2B5EF4-FFF2-40B4-BE49-F238E27FC236}">
                <a16:creationId xmlns:a16="http://schemas.microsoft.com/office/drawing/2014/main" id="{60A9E5D9-19B4-4F28-8107-5A2F1BEF71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0238" y="1182688"/>
            <a:ext cx="5938837" cy="5100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a:xfrm>
            <a:off x="1943100" y="168275"/>
            <a:ext cx="6743700" cy="1201738"/>
          </a:xfrm>
        </p:spPr>
        <p:txBody>
          <a:bodyPr/>
          <a:lstStyle/>
          <a:p>
            <a:r>
              <a:rPr lang="en-US" altLang="en-US" smtClean="0">
                <a:solidFill>
                  <a:srgbClr val="FF0000"/>
                </a:solidFill>
              </a:rPr>
              <a:t>Ghi chú về bản quyền</a:t>
            </a:r>
          </a:p>
        </p:txBody>
      </p:sp>
      <p:sp>
        <p:nvSpPr>
          <p:cNvPr id="12291" name="Content Placeholder 2"/>
          <p:cNvSpPr>
            <a:spLocks noGrp="1"/>
          </p:cNvSpPr>
          <p:nvPr>
            <p:ph idx="1"/>
          </p:nvPr>
        </p:nvSpPr>
        <p:spPr>
          <a:xfrm>
            <a:off x="185738" y="1493838"/>
            <a:ext cx="8501062" cy="4862512"/>
          </a:xfrm>
        </p:spPr>
        <p:txBody>
          <a:bodyPr/>
          <a:lstStyle/>
          <a:p>
            <a:pPr algn="just"/>
            <a:r>
              <a:rPr lang="en-US" altLang="en-US" smtClean="0"/>
              <a:t>Toàn bộ nội dung slide này tải về từ </a:t>
            </a:r>
            <a:r>
              <a:rPr lang="en-US">
                <a:hlinkClick r:id="rId3"/>
              </a:rPr>
              <a:t>https://</a:t>
            </a:r>
            <a:r>
              <a:rPr lang="en-US" smtClean="0">
                <a:hlinkClick r:id="rId3"/>
              </a:rPr>
              <a:t>www.os-book.com/OS10/slide-dir/index.html</a:t>
            </a:r>
            <a:r>
              <a:rPr lang="en-US" smtClean="0"/>
              <a:t> , sinh viên có quyền tải về, lưu trữ, in ấn, tham khảo cho mục đích học tập. Sinh viên không được phát hành lại hay thay đổi nội dung slide nếu chưa có sự đồng ý của tác giả.</a:t>
            </a:r>
          </a:p>
          <a:p>
            <a:pPr algn="just"/>
            <a:r>
              <a:rPr lang="en-US" altLang="en-US" smtClean="0"/>
              <a:t>Phần ghi chú ở cuối slide (nếu có) là do các thầy cô ghi chú lại trong quá trình giảng dạy.</a:t>
            </a:r>
          </a:p>
        </p:txBody>
      </p:sp>
      <p:sp>
        <p:nvSpPr>
          <p:cNvPr id="12292"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ＭＳ Ｐゴシック" panose="020B0600070205080204" pitchFamily="34" charset="-128"/>
              </a:defRPr>
            </a:lvl1pPr>
            <a:lvl2pPr marL="742950" indent="-285750">
              <a:defRPr>
                <a:solidFill>
                  <a:schemeClr val="tx1"/>
                </a:solidFill>
                <a:latin typeface="Verdana" panose="020B0604030504040204" pitchFamily="34" charset="0"/>
                <a:ea typeface="ＭＳ Ｐゴシック" panose="020B0600070205080204" pitchFamily="34" charset="-128"/>
              </a:defRPr>
            </a:lvl2pPr>
            <a:lvl3pPr marL="1143000" indent="-228600">
              <a:defRPr>
                <a:solidFill>
                  <a:schemeClr val="tx1"/>
                </a:solidFill>
                <a:latin typeface="Verdana" panose="020B0604030504040204" pitchFamily="34" charset="0"/>
                <a:ea typeface="ＭＳ Ｐゴシック" panose="020B0600070205080204" pitchFamily="34" charset="-128"/>
              </a:defRPr>
            </a:lvl3pPr>
            <a:lvl4pPr marL="1600200" indent="-228600">
              <a:defRPr>
                <a:solidFill>
                  <a:schemeClr val="tx1"/>
                </a:solidFill>
                <a:latin typeface="Verdana" panose="020B0604030504040204" pitchFamily="34" charset="0"/>
                <a:ea typeface="ＭＳ Ｐゴシック" panose="020B0600070205080204" pitchFamily="34" charset="-128"/>
              </a:defRPr>
            </a:lvl4pPr>
            <a:lvl5pPr marL="2057400" indent="-228600">
              <a:defRPr>
                <a:solidFill>
                  <a:schemeClr val="tx1"/>
                </a:solidFill>
                <a:latin typeface="Verdan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fld id="{0924A24C-D40B-46F8-84C7-E6F17ABCC236}" type="datetime1">
              <a:rPr kumimoji="0" lang="en-US" altLang="en-US" sz="1200" b="0" i="0" u="none" strike="noStrike" kern="1200" cap="none" spc="0" normalizeH="0" baseline="0" noProof="0" smtClean="0">
                <a:ln>
                  <a:noFill/>
                </a:ln>
                <a:solidFill>
                  <a:srgbClr val="898989"/>
                </a:solidFill>
                <a:effectLst/>
                <a:uLnTx/>
                <a:uFillTx/>
                <a:latin typeface="Verdana" panose="020B0604030504040204" pitchFamily="34" charset="0"/>
                <a:ea typeface="ＭＳ Ｐゴシック" panose="020B0600070205080204" pitchFamily="34" charset="-128"/>
                <a:cs typeface="+mn-cs"/>
              </a:rPr>
              <a:pPr marL="0" marR="0" lvl="0" indent="0" algn="l" defTabSz="914400" rtl="0" eaLnBrk="0" fontAlgn="base" latinLnBrk="0" hangingPunct="0">
                <a:lnSpc>
                  <a:spcPct val="100000"/>
                </a:lnSpc>
                <a:spcBef>
                  <a:spcPct val="0"/>
                </a:spcBef>
                <a:spcAft>
                  <a:spcPct val="0"/>
                </a:spcAft>
                <a:buClrTx/>
                <a:buSzTx/>
                <a:buFontTx/>
                <a:buNone/>
                <a:tabLst/>
                <a:defRPr/>
              </a:pPr>
              <a:t>7/31/2020</a:t>
            </a:fld>
            <a:endParaRPr kumimoji="0" lang="en-US" altLang="en-US" sz="1200" b="0" i="0" u="none" strike="noStrike" kern="1200" cap="none" spc="0" normalizeH="0" baseline="0" noProof="0" smtClean="0">
              <a:ln>
                <a:noFill/>
              </a:ln>
              <a:solidFill>
                <a:srgbClr val="898989"/>
              </a:solidFill>
              <a:effectLst/>
              <a:uLnTx/>
              <a:uFillTx/>
              <a:latin typeface="Verdana" panose="020B0604030504040204" pitchFamily="34" charset="0"/>
              <a:ea typeface="ＭＳ Ｐゴシック" panose="020B0600070205080204" pitchFamily="34" charset="-128"/>
              <a:cs typeface="+mn-cs"/>
            </a:endParaRPr>
          </a:p>
        </p:txBody>
      </p:sp>
      <p:sp>
        <p:nvSpPr>
          <p:cNvPr id="12293" name="Slide Number Placeholder 5"/>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ＭＳ Ｐゴシック" panose="020B0600070205080204" pitchFamily="34" charset="-128"/>
              </a:defRPr>
            </a:lvl1pPr>
            <a:lvl2pPr marL="742950" indent="-285750">
              <a:defRPr>
                <a:solidFill>
                  <a:schemeClr val="tx1"/>
                </a:solidFill>
                <a:latin typeface="Verdana" panose="020B0604030504040204" pitchFamily="34" charset="0"/>
                <a:ea typeface="ＭＳ Ｐゴシック" panose="020B0600070205080204" pitchFamily="34" charset="-128"/>
              </a:defRPr>
            </a:lvl2pPr>
            <a:lvl3pPr marL="1143000" indent="-228600">
              <a:defRPr>
                <a:solidFill>
                  <a:schemeClr val="tx1"/>
                </a:solidFill>
                <a:latin typeface="Verdana" panose="020B0604030504040204" pitchFamily="34" charset="0"/>
                <a:ea typeface="ＭＳ Ｐゴシック" panose="020B0600070205080204" pitchFamily="34" charset="-128"/>
              </a:defRPr>
            </a:lvl3pPr>
            <a:lvl4pPr marL="1600200" indent="-228600">
              <a:defRPr>
                <a:solidFill>
                  <a:schemeClr val="tx1"/>
                </a:solidFill>
                <a:latin typeface="Verdana" panose="020B0604030504040204" pitchFamily="34" charset="0"/>
                <a:ea typeface="ＭＳ Ｐゴシック" panose="020B0600070205080204" pitchFamily="34" charset="-128"/>
              </a:defRPr>
            </a:lvl4pPr>
            <a:lvl5pPr marL="2057400" indent="-228600">
              <a:defRPr>
                <a:solidFill>
                  <a:schemeClr val="tx1"/>
                </a:solidFill>
                <a:latin typeface="Verdan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7FB647D9-B66C-49E2-8372-2104A2DAB964}" type="slidenum">
              <a:rPr kumimoji="0" lang="en-US" altLang="en-US" sz="1200" b="0" i="0" u="none" strike="noStrike" kern="1200" cap="none" spc="0" normalizeH="0" baseline="0" noProof="0" smtClean="0">
                <a:ln>
                  <a:noFill/>
                </a:ln>
                <a:solidFill>
                  <a:srgbClr val="898989"/>
                </a:solidFill>
                <a:effectLst/>
                <a:uLnTx/>
                <a:uFillTx/>
                <a:latin typeface="Verdana" panose="020B060403050404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1</a:t>
            </a:fld>
            <a:endParaRPr kumimoji="0" lang="en-US" altLang="en-US" sz="1200" b="0" i="0" u="none" strike="noStrike" kern="1200" cap="none" spc="0" normalizeH="0" baseline="0" noProof="0" smtClean="0">
              <a:ln>
                <a:noFill/>
              </a:ln>
              <a:solidFill>
                <a:srgbClr val="898989"/>
              </a:solidFill>
              <a:effectLst/>
              <a:uLnTx/>
              <a:uFillTx/>
              <a:latin typeface="Verdana" panose="020B0604030504040204" pitchFamily="34" charset="0"/>
              <a:ea typeface="ＭＳ Ｐゴシック" panose="020B0600070205080204" pitchFamily="34" charset="-128"/>
              <a:cs typeface="+mn-cs"/>
            </a:endParaRPr>
          </a:p>
        </p:txBody>
      </p:sp>
      <p:sp>
        <p:nvSpPr>
          <p:cNvPr id="7" name="Footer Placeholder 8"/>
          <p:cNvSpPr>
            <a:spLocks noGrp="1"/>
          </p:cNvSpPr>
          <p:nvPr>
            <p:ph type="ftr" sz="quarter" idx="12"/>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prstClr val="black">
                    <a:tint val="75000"/>
                  </a:prstClr>
                </a:solidFill>
                <a:effectLst/>
                <a:uLnTx/>
                <a:uFillTx/>
                <a:latin typeface="Verdana" panose="020B0604030504040204" pitchFamily="34" charset="0"/>
                <a:ea typeface="MS PGothic" pitchFamily="34" charset="-128"/>
                <a:cs typeface="+mn-cs"/>
              </a:rPr>
              <a:t>502047 – Welcome</a:t>
            </a:r>
            <a:endParaRPr kumimoji="0" lang="en-US" sz="12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MS PGothic" pitchFamily="34" charset="-128"/>
              <a:cs typeface="+mn-cs"/>
            </a:endParaRPr>
          </a:p>
        </p:txBody>
      </p:sp>
    </p:spTree>
    <p:extLst>
      <p:ext uri="{BB962C8B-B14F-4D97-AF65-F5344CB8AC3E}">
        <p14:creationId xmlns:p14="http://schemas.microsoft.com/office/powerpoint/2010/main" val="12504121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a:extLst>
              <a:ext uri="{FF2B5EF4-FFF2-40B4-BE49-F238E27FC236}">
                <a16:creationId xmlns:a16="http://schemas.microsoft.com/office/drawing/2014/main" id="{9E0667B2-C518-47C1-92A9-F7991721CAA7}"/>
              </a:ext>
            </a:extLst>
          </p:cNvPr>
          <p:cNvSpPr>
            <a:spLocks noGrp="1" noChangeArrowheads="1"/>
          </p:cNvSpPr>
          <p:nvPr>
            <p:ph type="title"/>
          </p:nvPr>
        </p:nvSpPr>
        <p:spPr>
          <a:xfrm>
            <a:off x="935038" y="229641"/>
            <a:ext cx="7751762" cy="576263"/>
          </a:xfrm>
        </p:spPr>
        <p:txBody>
          <a:bodyPr/>
          <a:lstStyle/>
          <a:p>
            <a:pPr eaLnBrk="1" hangingPunct="1"/>
            <a:r>
              <a:rPr lang="en-US" altLang="en-US" dirty="0"/>
              <a:t>Application I/O Interface</a:t>
            </a:r>
          </a:p>
        </p:txBody>
      </p:sp>
      <p:sp>
        <p:nvSpPr>
          <p:cNvPr id="34818" name="Rectangle 3">
            <a:extLst>
              <a:ext uri="{FF2B5EF4-FFF2-40B4-BE49-F238E27FC236}">
                <a16:creationId xmlns:a16="http://schemas.microsoft.com/office/drawing/2014/main" id="{99EAB33C-CBCD-48B9-B0C5-E24953D8BE45}"/>
              </a:ext>
            </a:extLst>
          </p:cNvPr>
          <p:cNvSpPr>
            <a:spLocks noGrp="1" noChangeArrowheads="1"/>
          </p:cNvSpPr>
          <p:nvPr>
            <p:ph type="body" idx="1"/>
          </p:nvPr>
        </p:nvSpPr>
        <p:spPr>
          <a:xfrm>
            <a:off x="833438" y="1028700"/>
            <a:ext cx="7737475" cy="4530725"/>
          </a:xfrm>
        </p:spPr>
        <p:txBody>
          <a:bodyPr/>
          <a:lstStyle/>
          <a:p>
            <a:r>
              <a:rPr lang="en-US" altLang="en-US" dirty="0"/>
              <a:t>I/O system calls encapsulate device behaviors in generic classes</a:t>
            </a:r>
          </a:p>
          <a:p>
            <a:r>
              <a:rPr lang="en-US" altLang="en-US" dirty="0"/>
              <a:t>Device-driver layer hides differences among I/O controllers from kernel</a:t>
            </a:r>
          </a:p>
          <a:p>
            <a:r>
              <a:rPr lang="en-US" altLang="en-US" dirty="0"/>
              <a:t>New devices talking already-implemented protocols need no extra work</a:t>
            </a:r>
          </a:p>
          <a:p>
            <a:r>
              <a:rPr lang="en-US" altLang="en-US" dirty="0"/>
              <a:t>Each OS has its own I/O subsystem structures and device driver frameworks</a:t>
            </a:r>
          </a:p>
          <a:p>
            <a:r>
              <a:rPr lang="en-US" altLang="en-US" dirty="0"/>
              <a:t>Devices vary in many dimensions</a:t>
            </a:r>
          </a:p>
          <a:p>
            <a:pPr lvl="1"/>
            <a:r>
              <a:rPr lang="en-US" altLang="en-US" b="1" dirty="0">
                <a:solidFill>
                  <a:srgbClr val="006699"/>
                </a:solidFill>
                <a:latin typeface="+mj-lt"/>
              </a:rPr>
              <a:t>Character-stream</a:t>
            </a:r>
            <a:r>
              <a:rPr lang="en-US" altLang="en-US" b="1" dirty="0"/>
              <a:t> </a:t>
            </a:r>
            <a:r>
              <a:rPr lang="en-US" altLang="en-US" dirty="0"/>
              <a:t>or</a:t>
            </a:r>
            <a:r>
              <a:rPr lang="en-US" altLang="en-US" b="1" dirty="0"/>
              <a:t> </a:t>
            </a:r>
            <a:r>
              <a:rPr lang="en-US" altLang="en-US" b="1" dirty="0">
                <a:solidFill>
                  <a:srgbClr val="006699"/>
                </a:solidFill>
                <a:latin typeface="+mj-lt"/>
              </a:rPr>
              <a:t>block</a:t>
            </a:r>
          </a:p>
          <a:p>
            <a:pPr lvl="1"/>
            <a:r>
              <a:rPr lang="en-US" altLang="en-US" b="1" dirty="0">
                <a:solidFill>
                  <a:srgbClr val="006699"/>
                </a:solidFill>
                <a:latin typeface="+mj-lt"/>
              </a:rPr>
              <a:t>Sequential</a:t>
            </a:r>
            <a:r>
              <a:rPr lang="en-US" altLang="en-US" b="1" dirty="0"/>
              <a:t> </a:t>
            </a:r>
            <a:r>
              <a:rPr lang="en-US" altLang="en-US" dirty="0"/>
              <a:t>or </a:t>
            </a:r>
            <a:r>
              <a:rPr lang="en-US" altLang="en-US" b="1" dirty="0">
                <a:solidFill>
                  <a:srgbClr val="006699"/>
                </a:solidFill>
                <a:latin typeface="+mj-lt"/>
              </a:rPr>
              <a:t>random-access</a:t>
            </a:r>
          </a:p>
          <a:p>
            <a:pPr lvl="1"/>
            <a:r>
              <a:rPr lang="en-US" altLang="en-US" b="1" dirty="0">
                <a:solidFill>
                  <a:srgbClr val="006699"/>
                </a:solidFill>
                <a:latin typeface="+mj-lt"/>
              </a:rPr>
              <a:t>Synchronous</a:t>
            </a:r>
            <a:r>
              <a:rPr lang="en-US" altLang="en-US" b="1" dirty="0">
                <a:solidFill>
                  <a:srgbClr val="3366FF"/>
                </a:solidFill>
              </a:rPr>
              <a:t> </a:t>
            </a:r>
            <a:r>
              <a:rPr lang="en-US" altLang="en-US" dirty="0">
                <a:solidFill>
                  <a:srgbClr val="000000"/>
                </a:solidFill>
              </a:rPr>
              <a:t>or</a:t>
            </a:r>
            <a:r>
              <a:rPr lang="en-US" altLang="en-US" b="1" dirty="0">
                <a:solidFill>
                  <a:srgbClr val="3366FF"/>
                </a:solidFill>
              </a:rPr>
              <a:t> </a:t>
            </a:r>
            <a:r>
              <a:rPr lang="en-US" altLang="en-US" b="1" dirty="0">
                <a:solidFill>
                  <a:srgbClr val="006699"/>
                </a:solidFill>
                <a:latin typeface="+mj-lt"/>
              </a:rPr>
              <a:t>asynchronous</a:t>
            </a:r>
            <a:r>
              <a:rPr lang="en-US" altLang="en-US" b="1" dirty="0">
                <a:solidFill>
                  <a:srgbClr val="3366FF"/>
                </a:solidFill>
              </a:rPr>
              <a:t> </a:t>
            </a:r>
            <a:r>
              <a:rPr lang="en-US" altLang="en-US" dirty="0">
                <a:solidFill>
                  <a:srgbClr val="000000"/>
                </a:solidFill>
              </a:rPr>
              <a:t>(or both)</a:t>
            </a:r>
          </a:p>
          <a:p>
            <a:pPr lvl="1"/>
            <a:r>
              <a:rPr lang="en-US" altLang="en-US" b="1" dirty="0">
                <a:solidFill>
                  <a:srgbClr val="006699"/>
                </a:solidFill>
                <a:latin typeface="+mj-lt"/>
              </a:rPr>
              <a:t>Sharable</a:t>
            </a:r>
            <a:r>
              <a:rPr lang="en-US" altLang="en-US" b="1" dirty="0"/>
              <a:t> </a:t>
            </a:r>
            <a:r>
              <a:rPr lang="en-US" altLang="en-US" dirty="0"/>
              <a:t>or</a:t>
            </a:r>
            <a:r>
              <a:rPr lang="en-US" altLang="en-US" b="1" dirty="0"/>
              <a:t> </a:t>
            </a:r>
            <a:r>
              <a:rPr lang="en-US" altLang="en-US" b="1" dirty="0">
                <a:solidFill>
                  <a:srgbClr val="006699"/>
                </a:solidFill>
                <a:latin typeface="+mj-lt"/>
              </a:rPr>
              <a:t>dedicated</a:t>
            </a:r>
          </a:p>
          <a:p>
            <a:pPr lvl="1"/>
            <a:r>
              <a:rPr lang="en-US" altLang="en-US" b="1" dirty="0">
                <a:solidFill>
                  <a:srgbClr val="006699"/>
                </a:solidFill>
                <a:latin typeface="+mj-lt"/>
              </a:rPr>
              <a:t>Speed</a:t>
            </a:r>
            <a:r>
              <a:rPr lang="en-US" altLang="en-US" b="1" dirty="0">
                <a:solidFill>
                  <a:srgbClr val="3366FF"/>
                </a:solidFill>
              </a:rPr>
              <a:t> </a:t>
            </a:r>
            <a:r>
              <a:rPr lang="en-US" altLang="en-US" b="1" dirty="0">
                <a:solidFill>
                  <a:srgbClr val="006699"/>
                </a:solidFill>
                <a:latin typeface="+mj-lt"/>
              </a:rPr>
              <a:t>of operation</a:t>
            </a:r>
          </a:p>
          <a:p>
            <a:pPr lvl="1"/>
            <a:r>
              <a:rPr lang="en-US" altLang="en-US" b="1" dirty="0">
                <a:solidFill>
                  <a:srgbClr val="006699"/>
                </a:solidFill>
                <a:latin typeface="+mj-lt"/>
              </a:rPr>
              <a:t>read-write</a:t>
            </a:r>
            <a:r>
              <a:rPr lang="en-US" altLang="en-US" b="1" dirty="0"/>
              <a:t>, </a:t>
            </a:r>
            <a:r>
              <a:rPr lang="en-US" altLang="en-US" b="1" dirty="0">
                <a:solidFill>
                  <a:srgbClr val="006699"/>
                </a:solidFill>
                <a:latin typeface="+mj-lt"/>
              </a:rPr>
              <a:t>read only</a:t>
            </a:r>
            <a:r>
              <a:rPr lang="en-US" altLang="en-US" b="1" dirty="0"/>
              <a:t>, </a:t>
            </a:r>
            <a:r>
              <a:rPr lang="en-US" altLang="en-US" dirty="0"/>
              <a:t>or</a:t>
            </a:r>
            <a:r>
              <a:rPr lang="en-US" altLang="en-US" b="1" dirty="0"/>
              <a:t> </a:t>
            </a:r>
            <a:r>
              <a:rPr lang="en-US" altLang="en-US" b="1" dirty="0">
                <a:solidFill>
                  <a:srgbClr val="006699"/>
                </a:solidFill>
                <a:latin typeface="+mj-lt"/>
              </a:rPr>
              <a:t>write</a:t>
            </a:r>
            <a:r>
              <a:rPr lang="en-US" altLang="en-US" b="1" dirty="0">
                <a:solidFill>
                  <a:srgbClr val="3366FF"/>
                </a:solidFill>
              </a:rPr>
              <a:t> </a:t>
            </a:r>
            <a:r>
              <a:rPr lang="en-US" altLang="en-US" b="1" dirty="0">
                <a:solidFill>
                  <a:srgbClr val="006699"/>
                </a:solidFill>
                <a:latin typeface="+mj-lt"/>
              </a:rPr>
              <a:t>only</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a:extLst>
              <a:ext uri="{FF2B5EF4-FFF2-40B4-BE49-F238E27FC236}">
                <a16:creationId xmlns:a16="http://schemas.microsoft.com/office/drawing/2014/main" id="{A02EB766-58CB-4095-B504-FEF7CEBC4FEC}"/>
              </a:ext>
            </a:extLst>
          </p:cNvPr>
          <p:cNvSpPr>
            <a:spLocks noGrp="1" noChangeArrowheads="1"/>
          </p:cNvSpPr>
          <p:nvPr>
            <p:ph type="title"/>
          </p:nvPr>
        </p:nvSpPr>
        <p:spPr>
          <a:xfrm>
            <a:off x="457200" y="233592"/>
            <a:ext cx="8229600" cy="576263"/>
          </a:xfrm>
        </p:spPr>
        <p:txBody>
          <a:bodyPr/>
          <a:lstStyle/>
          <a:p>
            <a:pPr eaLnBrk="1" hangingPunct="1"/>
            <a:r>
              <a:rPr lang="en-US" altLang="en-US" dirty="0"/>
              <a:t>A Kernel I/O Structure</a:t>
            </a:r>
            <a:endParaRPr lang="en-US" altLang="en-US" sz="2400" dirty="0"/>
          </a:p>
        </p:txBody>
      </p:sp>
      <p:pic>
        <p:nvPicPr>
          <p:cNvPr id="36866" name="Picture 2">
            <a:extLst>
              <a:ext uri="{FF2B5EF4-FFF2-40B4-BE49-F238E27FC236}">
                <a16:creationId xmlns:a16="http://schemas.microsoft.com/office/drawing/2014/main" id="{D91E6BBB-9FA6-4BE0-A3F8-29E181B724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2225" y="1184275"/>
            <a:ext cx="6775450" cy="4926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a:extLst>
              <a:ext uri="{FF2B5EF4-FFF2-40B4-BE49-F238E27FC236}">
                <a16:creationId xmlns:a16="http://schemas.microsoft.com/office/drawing/2014/main" id="{366B6832-28AC-4288-B525-BCEEFB9ABF75}"/>
              </a:ext>
            </a:extLst>
          </p:cNvPr>
          <p:cNvSpPr>
            <a:spLocks noGrp="1" noChangeArrowheads="1"/>
          </p:cNvSpPr>
          <p:nvPr>
            <p:ph type="title"/>
          </p:nvPr>
        </p:nvSpPr>
        <p:spPr>
          <a:xfrm>
            <a:off x="1076325" y="219499"/>
            <a:ext cx="7772400" cy="598487"/>
          </a:xfrm>
        </p:spPr>
        <p:txBody>
          <a:bodyPr/>
          <a:lstStyle/>
          <a:p>
            <a:pPr eaLnBrk="1" hangingPunct="1"/>
            <a:r>
              <a:rPr lang="en-US" altLang="en-US" dirty="0"/>
              <a:t>Characteristics of I/O Devices</a:t>
            </a:r>
            <a:endParaRPr lang="en-US" altLang="en-US" sz="2400" dirty="0"/>
          </a:p>
        </p:txBody>
      </p:sp>
      <p:pic>
        <p:nvPicPr>
          <p:cNvPr id="38914" name="Picture 2">
            <a:extLst>
              <a:ext uri="{FF2B5EF4-FFF2-40B4-BE49-F238E27FC236}">
                <a16:creationId xmlns:a16="http://schemas.microsoft.com/office/drawing/2014/main" id="{AA6A421E-5B6D-415D-98E9-990C1A3757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8725" y="1408113"/>
            <a:ext cx="6989763" cy="436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a:extLst>
              <a:ext uri="{FF2B5EF4-FFF2-40B4-BE49-F238E27FC236}">
                <a16:creationId xmlns:a16="http://schemas.microsoft.com/office/drawing/2014/main" id="{BAB99F9B-0394-4376-A52D-CC1A3D07D962}"/>
              </a:ext>
            </a:extLst>
          </p:cNvPr>
          <p:cNvSpPr>
            <a:spLocks noGrp="1" noChangeArrowheads="1"/>
          </p:cNvSpPr>
          <p:nvPr>
            <p:ph type="title"/>
          </p:nvPr>
        </p:nvSpPr>
        <p:spPr>
          <a:xfrm>
            <a:off x="1028408" y="233592"/>
            <a:ext cx="7689850" cy="576263"/>
          </a:xfrm>
        </p:spPr>
        <p:txBody>
          <a:bodyPr/>
          <a:lstStyle/>
          <a:p>
            <a:r>
              <a:rPr lang="en-US" altLang="en-US" dirty="0"/>
              <a:t>Characteristics of I/O Devices (Cont.)</a:t>
            </a:r>
          </a:p>
        </p:txBody>
      </p:sp>
      <p:sp>
        <p:nvSpPr>
          <p:cNvPr id="40962" name="Content Placeholder 2">
            <a:extLst>
              <a:ext uri="{FF2B5EF4-FFF2-40B4-BE49-F238E27FC236}">
                <a16:creationId xmlns:a16="http://schemas.microsoft.com/office/drawing/2014/main" id="{6DDCB4B9-9F86-4EBF-9886-CB135CBDBBE8}"/>
              </a:ext>
            </a:extLst>
          </p:cNvPr>
          <p:cNvSpPr>
            <a:spLocks noGrp="1" noChangeArrowheads="1"/>
          </p:cNvSpPr>
          <p:nvPr>
            <p:ph idx="1"/>
          </p:nvPr>
        </p:nvSpPr>
        <p:spPr>
          <a:xfrm>
            <a:off x="485775" y="982663"/>
            <a:ext cx="8447088" cy="5075237"/>
          </a:xfrm>
        </p:spPr>
        <p:txBody>
          <a:bodyPr/>
          <a:lstStyle/>
          <a:p>
            <a:r>
              <a:rPr lang="en-US" altLang="en-US"/>
              <a:t>Subtleties of devices handled by device drivers</a:t>
            </a:r>
          </a:p>
          <a:p>
            <a:r>
              <a:rPr lang="en-US" altLang="en-US"/>
              <a:t>Broadly I/O devices can be grouped by the OS into</a:t>
            </a:r>
          </a:p>
          <a:p>
            <a:pPr lvl="1"/>
            <a:r>
              <a:rPr lang="en-US" altLang="en-US"/>
              <a:t>Block I/O</a:t>
            </a:r>
          </a:p>
          <a:p>
            <a:pPr lvl="1"/>
            <a:r>
              <a:rPr lang="en-US" altLang="en-US"/>
              <a:t>Character I/O (Stream)</a:t>
            </a:r>
          </a:p>
          <a:p>
            <a:pPr lvl="1"/>
            <a:r>
              <a:rPr lang="en-US" altLang="en-US"/>
              <a:t>Memory-mapped file access</a:t>
            </a:r>
          </a:p>
          <a:p>
            <a:pPr lvl="1"/>
            <a:r>
              <a:rPr lang="en-US" altLang="en-US"/>
              <a:t>Network sockets</a:t>
            </a:r>
          </a:p>
          <a:p>
            <a:r>
              <a:rPr lang="en-US" altLang="en-US"/>
              <a:t>For direct manipulation of I/O device specific characteristics, usually an escape / back door</a:t>
            </a:r>
          </a:p>
          <a:p>
            <a:pPr lvl="1"/>
            <a:r>
              <a:rPr lang="en-US" altLang="en-US"/>
              <a:t>Unix </a:t>
            </a:r>
            <a:r>
              <a:rPr lang="en-US" altLang="en-US" b="1">
                <a:latin typeface="Courier New" panose="02070309020205020404" pitchFamily="49" charset="0"/>
                <a:cs typeface="Courier New" panose="02070309020205020404" pitchFamily="49" charset="0"/>
              </a:rPr>
              <a:t>ioctl()</a:t>
            </a:r>
            <a:r>
              <a:rPr lang="en-US" altLang="en-US" b="1"/>
              <a:t> </a:t>
            </a:r>
            <a:r>
              <a:rPr lang="en-US" altLang="en-US"/>
              <a:t>call to send arbitrary bits to a device control register and data to device data register</a:t>
            </a:r>
          </a:p>
          <a:p>
            <a:r>
              <a:rPr lang="en-US" altLang="en-US"/>
              <a:t>UNIX and Linux use tuple of “major” and “minor” device numbers to identify type and instance of devices (here major 8 and minors 0-4)</a:t>
            </a:r>
            <a:br>
              <a:rPr lang="en-US" altLang="en-US"/>
            </a:br>
            <a:r>
              <a:rPr lang="en-US" altLang="en-US">
                <a:latin typeface="Courier New" panose="02070309020205020404" pitchFamily="49" charset="0"/>
                <a:cs typeface="Courier New" panose="02070309020205020404" pitchFamily="49" charset="0"/>
              </a:rPr>
              <a:t>% ls –l /dev/sda*</a:t>
            </a:r>
          </a:p>
        </p:txBody>
      </p:sp>
      <p:pic>
        <p:nvPicPr>
          <p:cNvPr id="40963" name="Picture 2">
            <a:extLst>
              <a:ext uri="{FF2B5EF4-FFF2-40B4-BE49-F238E27FC236}">
                <a16:creationId xmlns:a16="http://schemas.microsoft.com/office/drawing/2014/main" id="{CE4B1ED9-65D3-449C-9391-C73BD1DD59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1988" y="5356225"/>
            <a:ext cx="5245100" cy="93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a:extLst>
              <a:ext uri="{FF2B5EF4-FFF2-40B4-BE49-F238E27FC236}">
                <a16:creationId xmlns:a16="http://schemas.microsoft.com/office/drawing/2014/main" id="{56BB1AC1-4845-4D00-A5F8-55F680D6C986}"/>
              </a:ext>
            </a:extLst>
          </p:cNvPr>
          <p:cNvSpPr>
            <a:spLocks noGrp="1" noChangeArrowheads="1"/>
          </p:cNvSpPr>
          <p:nvPr>
            <p:ph type="title"/>
          </p:nvPr>
        </p:nvSpPr>
        <p:spPr>
          <a:xfrm>
            <a:off x="846138" y="239554"/>
            <a:ext cx="7840662" cy="576263"/>
          </a:xfrm>
        </p:spPr>
        <p:txBody>
          <a:bodyPr/>
          <a:lstStyle/>
          <a:p>
            <a:pPr eaLnBrk="1" hangingPunct="1"/>
            <a:r>
              <a:rPr lang="en-US" altLang="en-US" dirty="0"/>
              <a:t>Block and Character Devices</a:t>
            </a:r>
          </a:p>
        </p:txBody>
      </p:sp>
      <p:sp>
        <p:nvSpPr>
          <p:cNvPr id="41986" name="Rectangle 3">
            <a:extLst>
              <a:ext uri="{FF2B5EF4-FFF2-40B4-BE49-F238E27FC236}">
                <a16:creationId xmlns:a16="http://schemas.microsoft.com/office/drawing/2014/main" id="{7AC75248-4F68-4258-9752-A54B268BA70A}"/>
              </a:ext>
            </a:extLst>
          </p:cNvPr>
          <p:cNvSpPr>
            <a:spLocks noGrp="1" noChangeArrowheads="1"/>
          </p:cNvSpPr>
          <p:nvPr>
            <p:ph type="body" idx="1"/>
          </p:nvPr>
        </p:nvSpPr>
        <p:spPr>
          <a:xfrm>
            <a:off x="833438" y="1150938"/>
            <a:ext cx="6864350" cy="4530725"/>
          </a:xfrm>
        </p:spPr>
        <p:txBody>
          <a:bodyPr/>
          <a:lstStyle/>
          <a:p>
            <a:r>
              <a:rPr lang="en-US" altLang="en-US" dirty="0"/>
              <a:t>Block devices include disk drives</a:t>
            </a:r>
          </a:p>
          <a:p>
            <a:pPr lvl="1"/>
            <a:r>
              <a:rPr lang="en-US" altLang="en-US" dirty="0"/>
              <a:t>Commands include read, write, seek </a:t>
            </a:r>
          </a:p>
          <a:p>
            <a:pPr lvl="1"/>
            <a:r>
              <a:rPr lang="en-US" altLang="en-US" b="1" dirty="0">
                <a:solidFill>
                  <a:srgbClr val="006699"/>
                </a:solidFill>
                <a:latin typeface="+mj-lt"/>
              </a:rPr>
              <a:t>Raw</a:t>
            </a:r>
            <a:r>
              <a:rPr lang="en-US" altLang="en-US" b="1" dirty="0">
                <a:solidFill>
                  <a:srgbClr val="3366FF"/>
                </a:solidFill>
              </a:rPr>
              <a:t> </a:t>
            </a:r>
            <a:r>
              <a:rPr lang="en-US" altLang="en-US" b="1" dirty="0">
                <a:solidFill>
                  <a:srgbClr val="006699"/>
                </a:solidFill>
                <a:latin typeface="+mj-lt"/>
              </a:rPr>
              <a:t>I/O</a:t>
            </a:r>
            <a:r>
              <a:rPr lang="en-US" altLang="en-US" dirty="0"/>
              <a:t>,</a:t>
            </a:r>
            <a:r>
              <a:rPr lang="en-US" altLang="en-US" b="1" dirty="0">
                <a:solidFill>
                  <a:srgbClr val="3366FF"/>
                </a:solidFill>
              </a:rPr>
              <a:t> </a:t>
            </a:r>
            <a:r>
              <a:rPr lang="en-US" altLang="en-US" b="1" dirty="0">
                <a:solidFill>
                  <a:srgbClr val="006699"/>
                </a:solidFill>
                <a:latin typeface="+mj-lt"/>
              </a:rPr>
              <a:t>direct</a:t>
            </a:r>
            <a:r>
              <a:rPr lang="en-US" altLang="en-US" b="1" dirty="0">
                <a:solidFill>
                  <a:srgbClr val="3366FF"/>
                </a:solidFill>
              </a:rPr>
              <a:t> </a:t>
            </a:r>
            <a:r>
              <a:rPr lang="en-US" altLang="en-US" b="1" dirty="0">
                <a:solidFill>
                  <a:srgbClr val="006699"/>
                </a:solidFill>
                <a:latin typeface="+mj-lt"/>
              </a:rPr>
              <a:t>I/O</a:t>
            </a:r>
            <a:r>
              <a:rPr lang="en-US" altLang="en-US" dirty="0"/>
              <a:t>,</a:t>
            </a:r>
            <a:r>
              <a:rPr lang="en-US" altLang="en-US" b="1" dirty="0">
                <a:solidFill>
                  <a:srgbClr val="3366FF"/>
                </a:solidFill>
              </a:rPr>
              <a:t> </a:t>
            </a:r>
            <a:r>
              <a:rPr lang="en-US" altLang="en-US" dirty="0"/>
              <a:t>or file-system access</a:t>
            </a:r>
          </a:p>
          <a:p>
            <a:pPr lvl="1"/>
            <a:r>
              <a:rPr lang="en-US" altLang="en-US" dirty="0"/>
              <a:t>Memory-mapped file access possible</a:t>
            </a:r>
          </a:p>
          <a:p>
            <a:pPr lvl="2"/>
            <a:r>
              <a:rPr lang="en-US" altLang="en-US" dirty="0"/>
              <a:t>File mapped to virtual memory and clusters brought via demand paging</a:t>
            </a:r>
          </a:p>
          <a:p>
            <a:pPr lvl="1"/>
            <a:r>
              <a:rPr lang="en-US" altLang="en-US" dirty="0"/>
              <a:t>DMA</a:t>
            </a:r>
          </a:p>
          <a:p>
            <a:r>
              <a:rPr lang="en-US" altLang="en-US" dirty="0"/>
              <a:t>Character devices include keyboards, mice, serial ports</a:t>
            </a:r>
          </a:p>
          <a:p>
            <a:pPr lvl="1"/>
            <a:r>
              <a:rPr lang="en-US" altLang="en-US" dirty="0"/>
              <a:t>Commands include </a:t>
            </a:r>
            <a:r>
              <a:rPr lang="en-US" altLang="en-US" sz="2000" b="1" dirty="0">
                <a:latin typeface="Courier New" panose="02070309020205020404" pitchFamily="49" charset="0"/>
              </a:rPr>
              <a:t>get()</a:t>
            </a:r>
            <a:r>
              <a:rPr lang="en-US" altLang="en-US" sz="2000" dirty="0">
                <a:latin typeface="Courier New" panose="02070309020205020404" pitchFamily="49" charset="0"/>
              </a:rPr>
              <a:t>, </a:t>
            </a:r>
            <a:r>
              <a:rPr lang="en-US" altLang="en-US" sz="2000" b="1" dirty="0">
                <a:latin typeface="Courier New" panose="02070309020205020404" pitchFamily="49" charset="0"/>
              </a:rPr>
              <a:t>put()</a:t>
            </a:r>
            <a:endParaRPr lang="en-US" altLang="en-US" sz="2000" b="1" dirty="0"/>
          </a:p>
          <a:p>
            <a:pPr lvl="1"/>
            <a:r>
              <a:rPr lang="en-US" altLang="en-US" dirty="0"/>
              <a:t>Libraries layered on top allow line editing</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2">
            <a:extLst>
              <a:ext uri="{FF2B5EF4-FFF2-40B4-BE49-F238E27FC236}">
                <a16:creationId xmlns:a16="http://schemas.microsoft.com/office/drawing/2014/main" id="{15781B1F-ED97-4AD2-80CE-6DDE676437F2}"/>
              </a:ext>
            </a:extLst>
          </p:cNvPr>
          <p:cNvSpPr>
            <a:spLocks noGrp="1" noChangeArrowheads="1"/>
          </p:cNvSpPr>
          <p:nvPr>
            <p:ph type="title"/>
          </p:nvPr>
        </p:nvSpPr>
        <p:spPr>
          <a:xfrm>
            <a:off x="457200" y="247880"/>
            <a:ext cx="8229600" cy="576262"/>
          </a:xfrm>
        </p:spPr>
        <p:txBody>
          <a:bodyPr/>
          <a:lstStyle/>
          <a:p>
            <a:pPr eaLnBrk="1" hangingPunct="1"/>
            <a:r>
              <a:rPr lang="en-US" altLang="en-US" dirty="0"/>
              <a:t>Network Devices</a:t>
            </a:r>
          </a:p>
        </p:txBody>
      </p:sp>
      <p:sp>
        <p:nvSpPr>
          <p:cNvPr id="44034" name="Rectangle 3">
            <a:extLst>
              <a:ext uri="{FF2B5EF4-FFF2-40B4-BE49-F238E27FC236}">
                <a16:creationId xmlns:a16="http://schemas.microsoft.com/office/drawing/2014/main" id="{48497DA6-C858-433A-A746-450D622393DA}"/>
              </a:ext>
            </a:extLst>
          </p:cNvPr>
          <p:cNvSpPr>
            <a:spLocks noGrp="1" noChangeArrowheads="1"/>
          </p:cNvSpPr>
          <p:nvPr>
            <p:ph type="body" idx="1"/>
          </p:nvPr>
        </p:nvSpPr>
        <p:spPr>
          <a:xfrm>
            <a:off x="806450" y="1233488"/>
            <a:ext cx="6796088" cy="4530725"/>
          </a:xfrm>
        </p:spPr>
        <p:txBody>
          <a:bodyPr/>
          <a:lstStyle/>
          <a:p>
            <a:r>
              <a:rPr lang="en-US" altLang="en-US" dirty="0"/>
              <a:t>Varying enough from block and character to have own interface</a:t>
            </a:r>
          </a:p>
          <a:p>
            <a:r>
              <a:rPr lang="en-US" altLang="en-US" dirty="0"/>
              <a:t>Linux, Unix, Windows and many others include </a:t>
            </a:r>
            <a:r>
              <a:rPr lang="en-US" altLang="en-US" b="1" dirty="0">
                <a:solidFill>
                  <a:srgbClr val="006699"/>
                </a:solidFill>
                <a:latin typeface="+mj-lt"/>
              </a:rPr>
              <a:t>socket</a:t>
            </a:r>
            <a:r>
              <a:rPr lang="en-US" altLang="en-US" b="1" dirty="0">
                <a:solidFill>
                  <a:srgbClr val="3366FF"/>
                </a:solidFill>
              </a:rPr>
              <a:t> </a:t>
            </a:r>
            <a:r>
              <a:rPr lang="en-US" altLang="en-US" dirty="0"/>
              <a:t>interface</a:t>
            </a:r>
          </a:p>
          <a:p>
            <a:pPr lvl="1"/>
            <a:r>
              <a:rPr lang="en-US" altLang="en-US" dirty="0"/>
              <a:t>Separates network protocol from network operation</a:t>
            </a:r>
          </a:p>
          <a:p>
            <a:pPr lvl="1"/>
            <a:r>
              <a:rPr lang="en-US" altLang="en-US" dirty="0"/>
              <a:t>Includes </a:t>
            </a:r>
            <a:r>
              <a:rPr lang="en-US" altLang="en-US" b="1" dirty="0">
                <a:latin typeface="Courier New" panose="02070309020205020404" pitchFamily="49" charset="0"/>
              </a:rPr>
              <a:t>select()</a:t>
            </a:r>
            <a:r>
              <a:rPr lang="en-US" altLang="en-US" dirty="0"/>
              <a:t> functionality</a:t>
            </a:r>
          </a:p>
          <a:p>
            <a:r>
              <a:rPr lang="en-US" altLang="en-US" dirty="0"/>
              <a:t>Approaches vary widely (pipes, FIFOs, streams, queues, mailboxes)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a:extLst>
              <a:ext uri="{FF2B5EF4-FFF2-40B4-BE49-F238E27FC236}">
                <a16:creationId xmlns:a16="http://schemas.microsoft.com/office/drawing/2014/main" id="{97504D92-987C-4CDE-BB85-51E655D56CC8}"/>
              </a:ext>
            </a:extLst>
          </p:cNvPr>
          <p:cNvSpPr>
            <a:spLocks noGrp="1" noChangeArrowheads="1"/>
          </p:cNvSpPr>
          <p:nvPr>
            <p:ph type="title"/>
          </p:nvPr>
        </p:nvSpPr>
        <p:spPr>
          <a:xfrm>
            <a:off x="457200" y="238549"/>
            <a:ext cx="8229600" cy="576262"/>
          </a:xfrm>
        </p:spPr>
        <p:txBody>
          <a:bodyPr/>
          <a:lstStyle/>
          <a:p>
            <a:pPr eaLnBrk="1" hangingPunct="1"/>
            <a:r>
              <a:rPr lang="en-US" altLang="en-US" dirty="0"/>
              <a:t>Clocks and Timers</a:t>
            </a:r>
          </a:p>
        </p:txBody>
      </p:sp>
      <p:sp>
        <p:nvSpPr>
          <p:cNvPr id="46082" name="Rectangle 3">
            <a:extLst>
              <a:ext uri="{FF2B5EF4-FFF2-40B4-BE49-F238E27FC236}">
                <a16:creationId xmlns:a16="http://schemas.microsoft.com/office/drawing/2014/main" id="{CBDBA113-287B-4559-8063-A7568AF9AD63}"/>
              </a:ext>
            </a:extLst>
          </p:cNvPr>
          <p:cNvSpPr>
            <a:spLocks noGrp="1" noChangeArrowheads="1"/>
          </p:cNvSpPr>
          <p:nvPr>
            <p:ph type="body" idx="1"/>
          </p:nvPr>
        </p:nvSpPr>
        <p:spPr>
          <a:xfrm>
            <a:off x="820738" y="1150938"/>
            <a:ext cx="6548437" cy="4530725"/>
          </a:xfrm>
        </p:spPr>
        <p:txBody>
          <a:bodyPr/>
          <a:lstStyle/>
          <a:p>
            <a:r>
              <a:rPr lang="en-US" altLang="en-US" dirty="0"/>
              <a:t>Provide current time, elapsed time, timer</a:t>
            </a:r>
          </a:p>
          <a:p>
            <a:r>
              <a:rPr lang="en-US" altLang="en-US" dirty="0"/>
              <a:t>Normal resolution about 1/60 second</a:t>
            </a:r>
          </a:p>
          <a:p>
            <a:r>
              <a:rPr lang="en-US" altLang="en-US" dirty="0"/>
              <a:t>Some systems provide higher-resolution timers</a:t>
            </a:r>
          </a:p>
          <a:p>
            <a:r>
              <a:rPr lang="en-US" altLang="en-US" b="1" dirty="0">
                <a:solidFill>
                  <a:srgbClr val="006699"/>
                </a:solidFill>
                <a:latin typeface="+mj-lt"/>
              </a:rPr>
              <a:t>Programmable</a:t>
            </a:r>
            <a:r>
              <a:rPr lang="en-US" altLang="en-US" b="1" dirty="0">
                <a:solidFill>
                  <a:srgbClr val="3366FF"/>
                </a:solidFill>
              </a:rPr>
              <a:t> </a:t>
            </a:r>
            <a:r>
              <a:rPr lang="en-US" altLang="en-US" b="1" dirty="0">
                <a:solidFill>
                  <a:srgbClr val="006699"/>
                </a:solidFill>
                <a:latin typeface="+mj-lt"/>
              </a:rPr>
              <a:t>interval</a:t>
            </a:r>
            <a:r>
              <a:rPr lang="en-US" altLang="en-US" b="1" dirty="0">
                <a:solidFill>
                  <a:srgbClr val="3366FF"/>
                </a:solidFill>
              </a:rPr>
              <a:t> </a:t>
            </a:r>
            <a:r>
              <a:rPr lang="en-US" altLang="en-US" b="1" dirty="0">
                <a:solidFill>
                  <a:srgbClr val="006699"/>
                </a:solidFill>
                <a:latin typeface="+mj-lt"/>
              </a:rPr>
              <a:t>timer</a:t>
            </a:r>
            <a:r>
              <a:rPr lang="en-US" altLang="en-US" dirty="0">
                <a:solidFill>
                  <a:srgbClr val="3366FF"/>
                </a:solidFill>
              </a:rPr>
              <a:t> </a:t>
            </a:r>
            <a:r>
              <a:rPr lang="en-US" altLang="en-US" dirty="0"/>
              <a:t>used for timings, periodic interrupts</a:t>
            </a:r>
          </a:p>
          <a:p>
            <a:r>
              <a:rPr lang="en-US" altLang="en-US" sz="2000" b="1" dirty="0" err="1">
                <a:latin typeface="Courier New" panose="02070309020205020404" pitchFamily="49" charset="0"/>
              </a:rPr>
              <a:t>ioctl</a:t>
            </a:r>
            <a:r>
              <a:rPr lang="en-US" altLang="en-US" sz="2000" b="1" dirty="0">
                <a:latin typeface="Courier New" panose="02070309020205020404" pitchFamily="49" charset="0"/>
              </a:rPr>
              <a:t>()</a:t>
            </a:r>
            <a:r>
              <a:rPr lang="en-US" altLang="en-US" b="1" dirty="0"/>
              <a:t> </a:t>
            </a:r>
            <a:r>
              <a:rPr lang="en-US" altLang="en-US" dirty="0"/>
              <a:t>(on UNIX) covers odd aspects of I/O such as clocks and timers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a:extLst>
              <a:ext uri="{FF2B5EF4-FFF2-40B4-BE49-F238E27FC236}">
                <a16:creationId xmlns:a16="http://schemas.microsoft.com/office/drawing/2014/main" id="{B6E74EBA-297F-4276-87B1-1C85D3E30299}"/>
              </a:ext>
            </a:extLst>
          </p:cNvPr>
          <p:cNvSpPr>
            <a:spLocks noGrp="1" noChangeArrowheads="1"/>
          </p:cNvSpPr>
          <p:nvPr>
            <p:ph type="title"/>
          </p:nvPr>
        </p:nvSpPr>
        <p:spPr>
          <a:xfrm>
            <a:off x="1008579" y="247880"/>
            <a:ext cx="7800975" cy="576262"/>
          </a:xfrm>
        </p:spPr>
        <p:txBody>
          <a:bodyPr/>
          <a:lstStyle/>
          <a:p>
            <a:pPr eaLnBrk="1" hangingPunct="1"/>
            <a:r>
              <a:rPr lang="en-US" altLang="en-US" dirty="0"/>
              <a:t>Nonblocking and Asynchronous I/O</a:t>
            </a:r>
          </a:p>
        </p:txBody>
      </p:sp>
      <p:sp>
        <p:nvSpPr>
          <p:cNvPr id="48130" name="Rectangle 3">
            <a:extLst>
              <a:ext uri="{FF2B5EF4-FFF2-40B4-BE49-F238E27FC236}">
                <a16:creationId xmlns:a16="http://schemas.microsoft.com/office/drawing/2014/main" id="{C87DE507-5276-44EA-B418-8AD61FB442A9}"/>
              </a:ext>
            </a:extLst>
          </p:cNvPr>
          <p:cNvSpPr>
            <a:spLocks noGrp="1" noChangeArrowheads="1"/>
          </p:cNvSpPr>
          <p:nvPr>
            <p:ph type="body" idx="1"/>
          </p:nvPr>
        </p:nvSpPr>
        <p:spPr>
          <a:xfrm>
            <a:off x="820738" y="1150938"/>
            <a:ext cx="6877050" cy="4530725"/>
          </a:xfrm>
        </p:spPr>
        <p:txBody>
          <a:bodyPr/>
          <a:lstStyle/>
          <a:p>
            <a:r>
              <a:rPr lang="en-US" altLang="en-US" b="1" dirty="0">
                <a:solidFill>
                  <a:srgbClr val="006699"/>
                </a:solidFill>
                <a:latin typeface="+mj-lt"/>
              </a:rPr>
              <a:t>Blocking</a:t>
            </a:r>
            <a:r>
              <a:rPr lang="en-US" altLang="en-US" b="1" dirty="0"/>
              <a:t> </a:t>
            </a:r>
            <a:r>
              <a:rPr lang="en-US" altLang="en-US" dirty="0"/>
              <a:t>- process suspended until I/O completed</a:t>
            </a:r>
          </a:p>
          <a:p>
            <a:pPr lvl="1"/>
            <a:r>
              <a:rPr lang="en-US" altLang="en-US" dirty="0"/>
              <a:t>Easy to use and understand</a:t>
            </a:r>
          </a:p>
          <a:p>
            <a:pPr lvl="1"/>
            <a:r>
              <a:rPr lang="en-US" altLang="en-US" dirty="0"/>
              <a:t>Insufficient for some needs</a:t>
            </a:r>
          </a:p>
          <a:p>
            <a:r>
              <a:rPr lang="en-US" altLang="en-US" b="1" dirty="0">
                <a:solidFill>
                  <a:srgbClr val="006699"/>
                </a:solidFill>
                <a:latin typeface="+mj-lt"/>
              </a:rPr>
              <a:t>Nonblocking</a:t>
            </a:r>
            <a:r>
              <a:rPr lang="en-US" altLang="en-US" dirty="0"/>
              <a:t> - I/O call returns as much as available</a:t>
            </a:r>
          </a:p>
          <a:p>
            <a:pPr lvl="1"/>
            <a:r>
              <a:rPr lang="en-US" altLang="en-US" dirty="0"/>
              <a:t>User interface, data copy (buffered I/O)</a:t>
            </a:r>
          </a:p>
          <a:p>
            <a:pPr lvl="1"/>
            <a:r>
              <a:rPr lang="en-US" altLang="en-US" dirty="0"/>
              <a:t>Implemented via multi-threading</a:t>
            </a:r>
          </a:p>
          <a:p>
            <a:pPr lvl="1"/>
            <a:r>
              <a:rPr lang="en-US" altLang="en-US" dirty="0"/>
              <a:t>Returns quickly with count of bytes read or written</a:t>
            </a:r>
          </a:p>
          <a:p>
            <a:pPr lvl="1"/>
            <a:r>
              <a:rPr lang="en-US" altLang="en-US" sz="2000" b="1" dirty="0">
                <a:latin typeface="Courier New" panose="02070309020205020404" pitchFamily="49" charset="0"/>
                <a:cs typeface="Courier New" panose="02070309020205020404" pitchFamily="49" charset="0"/>
              </a:rPr>
              <a:t>select() </a:t>
            </a:r>
            <a:r>
              <a:rPr lang="en-US" altLang="en-US" dirty="0"/>
              <a:t>to find if data ready then </a:t>
            </a:r>
            <a:r>
              <a:rPr lang="en-US" altLang="en-US" sz="2000" b="1" dirty="0">
                <a:latin typeface="Courier New" panose="02070309020205020404" pitchFamily="49" charset="0"/>
                <a:cs typeface="Courier New" panose="02070309020205020404" pitchFamily="49" charset="0"/>
              </a:rPr>
              <a:t>read()</a:t>
            </a:r>
            <a:r>
              <a:rPr lang="en-US" altLang="en-US" sz="2000" b="1" dirty="0"/>
              <a:t> </a:t>
            </a:r>
            <a:r>
              <a:rPr lang="en-US" altLang="en-US" dirty="0"/>
              <a:t>or </a:t>
            </a:r>
            <a:r>
              <a:rPr lang="en-US" altLang="en-US" sz="2000" b="1" dirty="0">
                <a:latin typeface="Courier New" panose="02070309020205020404" pitchFamily="49" charset="0"/>
                <a:cs typeface="Courier New" panose="02070309020205020404" pitchFamily="49" charset="0"/>
              </a:rPr>
              <a:t>write()</a:t>
            </a:r>
            <a:r>
              <a:rPr lang="en-US" altLang="en-US" sz="2000" b="1" dirty="0"/>
              <a:t> </a:t>
            </a:r>
            <a:r>
              <a:rPr lang="en-US" altLang="en-US" dirty="0"/>
              <a:t>to transfer</a:t>
            </a:r>
          </a:p>
          <a:p>
            <a:r>
              <a:rPr lang="en-US" altLang="en-US" b="1" dirty="0">
                <a:solidFill>
                  <a:srgbClr val="006699"/>
                </a:solidFill>
                <a:latin typeface="+mj-lt"/>
              </a:rPr>
              <a:t>Asynchronous</a:t>
            </a:r>
            <a:r>
              <a:rPr lang="en-US" altLang="en-US" dirty="0"/>
              <a:t> - process runs while I/O executes</a:t>
            </a:r>
          </a:p>
          <a:p>
            <a:pPr lvl="1"/>
            <a:r>
              <a:rPr lang="en-US" altLang="en-US" dirty="0"/>
              <a:t>Difficult to use</a:t>
            </a:r>
          </a:p>
          <a:p>
            <a:pPr lvl="1"/>
            <a:r>
              <a:rPr lang="en-US" altLang="en-US" dirty="0"/>
              <a:t>I/O subsystem signals process when I/O completed</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2">
            <a:extLst>
              <a:ext uri="{FF2B5EF4-FFF2-40B4-BE49-F238E27FC236}">
                <a16:creationId xmlns:a16="http://schemas.microsoft.com/office/drawing/2014/main" id="{858E58E6-538F-4019-8C6F-1C93DBCE34DE}"/>
              </a:ext>
            </a:extLst>
          </p:cNvPr>
          <p:cNvSpPr>
            <a:spLocks noGrp="1" noChangeArrowheads="1"/>
          </p:cNvSpPr>
          <p:nvPr>
            <p:ph type="title"/>
          </p:nvPr>
        </p:nvSpPr>
        <p:spPr>
          <a:xfrm>
            <a:off x="457200" y="224261"/>
            <a:ext cx="8229600" cy="576263"/>
          </a:xfrm>
        </p:spPr>
        <p:txBody>
          <a:bodyPr/>
          <a:lstStyle/>
          <a:p>
            <a:pPr eaLnBrk="1" hangingPunct="1"/>
            <a:r>
              <a:rPr lang="en-US" altLang="en-US" dirty="0"/>
              <a:t>Two I/O Methods</a:t>
            </a:r>
          </a:p>
        </p:txBody>
      </p:sp>
      <p:sp>
        <p:nvSpPr>
          <p:cNvPr id="50178" name="Text Box 4">
            <a:extLst>
              <a:ext uri="{FF2B5EF4-FFF2-40B4-BE49-F238E27FC236}">
                <a16:creationId xmlns:a16="http://schemas.microsoft.com/office/drawing/2014/main" id="{9933660C-8025-4A0C-B008-A331DCBB9CCB}"/>
              </a:ext>
            </a:extLst>
          </p:cNvPr>
          <p:cNvSpPr txBox="1">
            <a:spLocks noChangeArrowheads="1"/>
          </p:cNvSpPr>
          <p:nvPr/>
        </p:nvSpPr>
        <p:spPr bwMode="auto">
          <a:xfrm>
            <a:off x="2716213" y="4981575"/>
            <a:ext cx="17351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8" rIns="91435" bIns="45718">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Synchronous</a:t>
            </a:r>
          </a:p>
        </p:txBody>
      </p:sp>
      <p:sp>
        <p:nvSpPr>
          <p:cNvPr id="50179" name="Text Box 5">
            <a:extLst>
              <a:ext uri="{FF2B5EF4-FFF2-40B4-BE49-F238E27FC236}">
                <a16:creationId xmlns:a16="http://schemas.microsoft.com/office/drawing/2014/main" id="{F21A3F22-64CB-4878-9793-40AFF1627148}"/>
              </a:ext>
            </a:extLst>
          </p:cNvPr>
          <p:cNvSpPr txBox="1">
            <a:spLocks noChangeArrowheads="1"/>
          </p:cNvSpPr>
          <p:nvPr/>
        </p:nvSpPr>
        <p:spPr bwMode="auto">
          <a:xfrm>
            <a:off x="5429250" y="5000625"/>
            <a:ext cx="30861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5" tIns="45718" rIns="91435" bIns="45718">
            <a:spAutoFit/>
          </a:bodyPr>
          <a:lstStyle>
            <a:lvl1pPr>
              <a:spcBef>
                <a:spcPct val="35000"/>
              </a:spcBef>
              <a:buClr>
                <a:srgbClr val="993300"/>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Asynchronous</a:t>
            </a:r>
          </a:p>
        </p:txBody>
      </p:sp>
      <p:pic>
        <p:nvPicPr>
          <p:cNvPr id="50180" name="Picture 2">
            <a:extLst>
              <a:ext uri="{FF2B5EF4-FFF2-40B4-BE49-F238E27FC236}">
                <a16:creationId xmlns:a16="http://schemas.microsoft.com/office/drawing/2014/main" id="{039E511C-BBA5-42FF-8280-8E039A3C93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863" y="1573213"/>
            <a:ext cx="7675562"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2">
            <a:extLst>
              <a:ext uri="{FF2B5EF4-FFF2-40B4-BE49-F238E27FC236}">
                <a16:creationId xmlns:a16="http://schemas.microsoft.com/office/drawing/2014/main" id="{D7A9CE15-8757-4FFF-A1F9-6247FA39AD6C}"/>
              </a:ext>
            </a:extLst>
          </p:cNvPr>
          <p:cNvSpPr>
            <a:spLocks noGrp="1" noChangeArrowheads="1"/>
          </p:cNvSpPr>
          <p:nvPr>
            <p:ph type="title"/>
          </p:nvPr>
        </p:nvSpPr>
        <p:spPr>
          <a:xfrm>
            <a:off x="671219" y="224261"/>
            <a:ext cx="7800975" cy="576263"/>
          </a:xfrm>
        </p:spPr>
        <p:txBody>
          <a:bodyPr/>
          <a:lstStyle/>
          <a:p>
            <a:pPr eaLnBrk="1" hangingPunct="1"/>
            <a:r>
              <a:rPr lang="en-US" altLang="en-US" dirty="0"/>
              <a:t>Vectored I/O</a:t>
            </a:r>
          </a:p>
        </p:txBody>
      </p:sp>
      <p:sp>
        <p:nvSpPr>
          <p:cNvPr id="52226" name="Rectangle 3">
            <a:extLst>
              <a:ext uri="{FF2B5EF4-FFF2-40B4-BE49-F238E27FC236}">
                <a16:creationId xmlns:a16="http://schemas.microsoft.com/office/drawing/2014/main" id="{CEDA2B38-1626-4877-966B-C3B4A6A63669}"/>
              </a:ext>
            </a:extLst>
          </p:cNvPr>
          <p:cNvSpPr>
            <a:spLocks noGrp="1" noChangeArrowheads="1"/>
          </p:cNvSpPr>
          <p:nvPr>
            <p:ph type="body" idx="1"/>
          </p:nvPr>
        </p:nvSpPr>
        <p:spPr>
          <a:xfrm>
            <a:off x="833438" y="1138238"/>
            <a:ext cx="6877050" cy="4530725"/>
          </a:xfrm>
        </p:spPr>
        <p:txBody>
          <a:bodyPr/>
          <a:lstStyle/>
          <a:p>
            <a:r>
              <a:rPr lang="en-US" altLang="en-US" b="1" dirty="0">
                <a:solidFill>
                  <a:srgbClr val="006699"/>
                </a:solidFill>
                <a:latin typeface="+mj-lt"/>
              </a:rPr>
              <a:t>Vectored I/O</a:t>
            </a:r>
            <a:r>
              <a:rPr lang="en-US" altLang="en-US" b="1" dirty="0">
                <a:solidFill>
                  <a:srgbClr val="3366FF"/>
                </a:solidFill>
              </a:rPr>
              <a:t> </a:t>
            </a:r>
            <a:r>
              <a:rPr lang="en-US" altLang="en-US" dirty="0"/>
              <a:t>allows one system call to perform multiple I/O operations</a:t>
            </a:r>
          </a:p>
          <a:p>
            <a:r>
              <a:rPr lang="en-US" altLang="en-US" dirty="0"/>
              <a:t>For example, Unix </a:t>
            </a:r>
            <a:r>
              <a:rPr lang="en-US" altLang="en-US" sz="2000" b="1" dirty="0" err="1">
                <a:latin typeface="Courier New" panose="02070309020205020404" pitchFamily="49" charset="0"/>
                <a:cs typeface="Courier New" panose="02070309020205020404" pitchFamily="49" charset="0"/>
              </a:rPr>
              <a:t>readve</a:t>
            </a:r>
            <a:r>
              <a:rPr lang="en-US" altLang="en-US" sz="2000" b="1" dirty="0">
                <a:latin typeface="Courier New" panose="02070309020205020404" pitchFamily="49" charset="0"/>
                <a:cs typeface="Courier New" panose="02070309020205020404" pitchFamily="49" charset="0"/>
              </a:rPr>
              <a:t>()</a:t>
            </a:r>
            <a:r>
              <a:rPr lang="en-US" altLang="en-US" b="1" dirty="0">
                <a:latin typeface="Courier New" panose="02070309020205020404" pitchFamily="49" charset="0"/>
                <a:cs typeface="Courier New" panose="02070309020205020404" pitchFamily="49" charset="0"/>
              </a:rPr>
              <a:t> </a:t>
            </a:r>
            <a:r>
              <a:rPr lang="en-US" altLang="en-US" dirty="0"/>
              <a:t>accepts a vector of multiple buffers to read into or write from</a:t>
            </a:r>
          </a:p>
          <a:p>
            <a:r>
              <a:rPr lang="en-US" altLang="en-US" dirty="0"/>
              <a:t>This scatter-gather method better than multiple individual I/O calls</a:t>
            </a:r>
          </a:p>
          <a:p>
            <a:pPr lvl="1"/>
            <a:r>
              <a:rPr lang="en-US" altLang="en-US" dirty="0"/>
              <a:t>Decreases context switching and system call overhead</a:t>
            </a:r>
          </a:p>
          <a:p>
            <a:pPr lvl="1"/>
            <a:r>
              <a:rPr lang="en-US" altLang="en-US" dirty="0"/>
              <a:t>Some versions provide atomicity</a:t>
            </a:r>
          </a:p>
          <a:p>
            <a:pPr lvl="2"/>
            <a:r>
              <a:rPr lang="en-US" altLang="en-US" dirty="0"/>
              <a:t>Avoid for example worry about multiple threads changing data as reads / writes occurring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2">
            <a:extLst>
              <a:ext uri="{FF2B5EF4-FFF2-40B4-BE49-F238E27FC236}">
                <a16:creationId xmlns:a16="http://schemas.microsoft.com/office/drawing/2014/main" id="{062D838C-D92E-4F35-BE3D-766954D76C14}"/>
              </a:ext>
            </a:extLst>
          </p:cNvPr>
          <p:cNvSpPr>
            <a:spLocks noGrp="1" noChangeArrowheads="1"/>
          </p:cNvSpPr>
          <p:nvPr>
            <p:ph type="title"/>
          </p:nvPr>
        </p:nvSpPr>
        <p:spPr>
          <a:xfrm>
            <a:off x="903288" y="239554"/>
            <a:ext cx="7783512" cy="576263"/>
          </a:xfrm>
        </p:spPr>
        <p:txBody>
          <a:bodyPr/>
          <a:lstStyle/>
          <a:p>
            <a:pPr eaLnBrk="1" hangingPunct="1"/>
            <a:r>
              <a:rPr lang="en-US" altLang="en-US" dirty="0"/>
              <a:t>Chapter 12:  I/O Systems</a:t>
            </a:r>
          </a:p>
        </p:txBody>
      </p:sp>
      <p:sp>
        <p:nvSpPr>
          <p:cNvPr id="7170" name="Rectangle 3">
            <a:extLst>
              <a:ext uri="{FF2B5EF4-FFF2-40B4-BE49-F238E27FC236}">
                <a16:creationId xmlns:a16="http://schemas.microsoft.com/office/drawing/2014/main" id="{217BA829-F93A-4170-8DF7-536F8C9009A2}"/>
              </a:ext>
            </a:extLst>
          </p:cNvPr>
          <p:cNvSpPr>
            <a:spLocks noGrp="1" noChangeArrowheads="1"/>
          </p:cNvSpPr>
          <p:nvPr>
            <p:ph type="body" idx="1"/>
          </p:nvPr>
        </p:nvSpPr>
        <p:spPr>
          <a:xfrm>
            <a:off x="847725" y="1082675"/>
            <a:ext cx="7783512" cy="4530725"/>
          </a:xfrm>
        </p:spPr>
        <p:txBody>
          <a:bodyPr/>
          <a:lstStyle/>
          <a:p>
            <a:r>
              <a:rPr lang="en-US" altLang="en-US" dirty="0"/>
              <a:t>Overview</a:t>
            </a:r>
          </a:p>
          <a:p>
            <a:r>
              <a:rPr lang="en-US" altLang="en-US" dirty="0"/>
              <a:t>I/O Hardware</a:t>
            </a:r>
          </a:p>
          <a:p>
            <a:r>
              <a:rPr lang="en-US" altLang="en-US" dirty="0"/>
              <a:t>Application I/O Interface</a:t>
            </a:r>
          </a:p>
          <a:p>
            <a:r>
              <a:rPr lang="en-US" altLang="en-US" dirty="0"/>
              <a:t>Kernel I/O Subsystem</a:t>
            </a:r>
          </a:p>
          <a:p>
            <a:r>
              <a:rPr lang="en-US" altLang="en-US" dirty="0"/>
              <a:t>Transforming I/O Requests to Hardware Operations</a:t>
            </a:r>
          </a:p>
          <a:p>
            <a:r>
              <a:rPr lang="en-US" altLang="en-US" dirty="0"/>
              <a:t>STREAMS</a:t>
            </a:r>
          </a:p>
          <a:p>
            <a:r>
              <a:rPr lang="en-US" altLang="en-US" dirty="0"/>
              <a:t>Performance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2">
            <a:extLst>
              <a:ext uri="{FF2B5EF4-FFF2-40B4-BE49-F238E27FC236}">
                <a16:creationId xmlns:a16="http://schemas.microsoft.com/office/drawing/2014/main" id="{FC6E4D92-065D-4F45-8998-46148C5B263F}"/>
              </a:ext>
            </a:extLst>
          </p:cNvPr>
          <p:cNvSpPr>
            <a:spLocks noGrp="1" noChangeArrowheads="1"/>
          </p:cNvSpPr>
          <p:nvPr>
            <p:ph type="title"/>
          </p:nvPr>
        </p:nvSpPr>
        <p:spPr>
          <a:xfrm>
            <a:off x="735951" y="238549"/>
            <a:ext cx="7829550" cy="576262"/>
          </a:xfrm>
        </p:spPr>
        <p:txBody>
          <a:bodyPr/>
          <a:lstStyle/>
          <a:p>
            <a:pPr eaLnBrk="1" hangingPunct="1"/>
            <a:r>
              <a:rPr lang="en-US" altLang="en-US" dirty="0"/>
              <a:t>Kernel I/O Subsystem</a:t>
            </a:r>
          </a:p>
        </p:txBody>
      </p:sp>
      <p:sp>
        <p:nvSpPr>
          <p:cNvPr id="54274" name="Rectangle 3">
            <a:extLst>
              <a:ext uri="{FF2B5EF4-FFF2-40B4-BE49-F238E27FC236}">
                <a16:creationId xmlns:a16="http://schemas.microsoft.com/office/drawing/2014/main" id="{CBBCB648-08BD-4FE6-BFD8-D53952D21890}"/>
              </a:ext>
            </a:extLst>
          </p:cNvPr>
          <p:cNvSpPr>
            <a:spLocks noGrp="1" noChangeArrowheads="1"/>
          </p:cNvSpPr>
          <p:nvPr>
            <p:ph type="body" idx="1"/>
          </p:nvPr>
        </p:nvSpPr>
        <p:spPr>
          <a:xfrm>
            <a:off x="847725" y="1001713"/>
            <a:ext cx="7627938" cy="4826000"/>
          </a:xfrm>
        </p:spPr>
        <p:txBody>
          <a:bodyPr/>
          <a:lstStyle/>
          <a:p>
            <a:r>
              <a:rPr lang="en-US" altLang="en-US" dirty="0"/>
              <a:t>Scheduling</a:t>
            </a:r>
          </a:p>
          <a:p>
            <a:pPr lvl="1"/>
            <a:r>
              <a:rPr lang="en-US" altLang="en-US" dirty="0"/>
              <a:t>Some I/O request ordering via per-device queue</a:t>
            </a:r>
          </a:p>
          <a:p>
            <a:pPr lvl="1"/>
            <a:r>
              <a:rPr lang="en-US" altLang="en-US" dirty="0"/>
              <a:t>Some OSs try fairness</a:t>
            </a:r>
          </a:p>
          <a:p>
            <a:pPr lvl="1"/>
            <a:r>
              <a:rPr lang="en-US" altLang="en-US" dirty="0"/>
              <a:t>Some implement Quality Of Service (i.e. IPQOS)</a:t>
            </a:r>
          </a:p>
          <a:p>
            <a:r>
              <a:rPr lang="en-US" altLang="en-US" b="1" dirty="0">
                <a:solidFill>
                  <a:srgbClr val="006699"/>
                </a:solidFill>
                <a:latin typeface="+mj-lt"/>
              </a:rPr>
              <a:t>Buffering</a:t>
            </a:r>
            <a:r>
              <a:rPr lang="en-US" altLang="en-US" dirty="0"/>
              <a:t> - store data in memory while transferring between devices</a:t>
            </a:r>
          </a:p>
          <a:p>
            <a:pPr lvl="1"/>
            <a:r>
              <a:rPr lang="en-US" altLang="en-US" dirty="0"/>
              <a:t>To cope with device speed mismatch</a:t>
            </a:r>
          </a:p>
          <a:p>
            <a:pPr lvl="1"/>
            <a:r>
              <a:rPr lang="en-US" altLang="en-US" dirty="0"/>
              <a:t>To cope with device transfer size mismatch</a:t>
            </a:r>
          </a:p>
          <a:p>
            <a:pPr lvl="1"/>
            <a:r>
              <a:rPr lang="en-US" altLang="en-US" dirty="0"/>
              <a:t>To maintain </a:t>
            </a:r>
            <a:r>
              <a:rPr lang="ja-JP" altLang="en-US" dirty="0"/>
              <a:t>“</a:t>
            </a:r>
            <a:r>
              <a:rPr lang="en-US" altLang="ja-JP" dirty="0"/>
              <a:t>copy semantics</a:t>
            </a:r>
            <a:r>
              <a:rPr lang="ja-JP" altLang="en-US" dirty="0"/>
              <a:t>”</a:t>
            </a:r>
            <a:endParaRPr lang="en-US" altLang="ja-JP" dirty="0"/>
          </a:p>
          <a:p>
            <a:pPr lvl="1"/>
            <a:r>
              <a:rPr lang="en-US" altLang="en-US" b="1" dirty="0">
                <a:solidFill>
                  <a:srgbClr val="006699"/>
                </a:solidFill>
                <a:latin typeface="+mj-lt"/>
              </a:rPr>
              <a:t>Double</a:t>
            </a:r>
            <a:r>
              <a:rPr lang="en-US" altLang="en-US" b="1" dirty="0">
                <a:solidFill>
                  <a:srgbClr val="3366FF"/>
                </a:solidFill>
              </a:rPr>
              <a:t> </a:t>
            </a:r>
            <a:r>
              <a:rPr lang="en-US" altLang="en-US" b="1" dirty="0">
                <a:solidFill>
                  <a:srgbClr val="006699"/>
                </a:solidFill>
                <a:latin typeface="+mj-lt"/>
              </a:rPr>
              <a:t>buffering</a:t>
            </a:r>
            <a:r>
              <a:rPr lang="en-US" altLang="en-US" b="1" dirty="0">
                <a:solidFill>
                  <a:srgbClr val="3366FF"/>
                </a:solidFill>
              </a:rPr>
              <a:t> </a:t>
            </a:r>
            <a:r>
              <a:rPr lang="en-US" altLang="en-US" dirty="0"/>
              <a:t>– two copies of the data</a:t>
            </a:r>
          </a:p>
          <a:p>
            <a:pPr lvl="2"/>
            <a:r>
              <a:rPr lang="en-US" altLang="en-US" dirty="0"/>
              <a:t>Kernel and user</a:t>
            </a:r>
          </a:p>
          <a:p>
            <a:pPr lvl="2"/>
            <a:r>
              <a:rPr lang="en-US" altLang="en-US" dirty="0"/>
              <a:t>Varying sizes</a:t>
            </a:r>
          </a:p>
          <a:p>
            <a:pPr lvl="2"/>
            <a:r>
              <a:rPr lang="en-US" altLang="en-US" dirty="0"/>
              <a:t>Full  / being processed and not-full / being used</a:t>
            </a:r>
          </a:p>
          <a:p>
            <a:pPr lvl="2"/>
            <a:r>
              <a:rPr lang="en-US" altLang="en-US" dirty="0"/>
              <a:t>Copy-on-write can be used for efficiency in some cases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a:extLst>
              <a:ext uri="{FF2B5EF4-FFF2-40B4-BE49-F238E27FC236}">
                <a16:creationId xmlns:a16="http://schemas.microsoft.com/office/drawing/2014/main" id="{9AC8B916-2065-4AE6-B1F0-AF1062D90952}"/>
              </a:ext>
            </a:extLst>
          </p:cNvPr>
          <p:cNvSpPr>
            <a:spLocks noGrp="1" noChangeArrowheads="1"/>
          </p:cNvSpPr>
          <p:nvPr>
            <p:ph type="title"/>
          </p:nvPr>
        </p:nvSpPr>
        <p:spPr>
          <a:xfrm>
            <a:off x="783964" y="234598"/>
            <a:ext cx="7762875" cy="576262"/>
          </a:xfrm>
        </p:spPr>
        <p:txBody>
          <a:bodyPr/>
          <a:lstStyle/>
          <a:p>
            <a:pPr eaLnBrk="1" hangingPunct="1"/>
            <a:r>
              <a:rPr lang="en-US" altLang="en-US" dirty="0"/>
              <a:t>Device-status Table</a:t>
            </a:r>
          </a:p>
        </p:txBody>
      </p:sp>
      <p:pic>
        <p:nvPicPr>
          <p:cNvPr id="56322" name="Picture 2">
            <a:extLst>
              <a:ext uri="{FF2B5EF4-FFF2-40B4-BE49-F238E27FC236}">
                <a16:creationId xmlns:a16="http://schemas.microsoft.com/office/drawing/2014/main" id="{84834D41-1EA6-4C3E-B616-CD6A4ACC9D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8363" y="1392238"/>
            <a:ext cx="7497762" cy="4122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2">
            <a:extLst>
              <a:ext uri="{FF2B5EF4-FFF2-40B4-BE49-F238E27FC236}">
                <a16:creationId xmlns:a16="http://schemas.microsoft.com/office/drawing/2014/main" id="{C9015447-FAEF-4634-AB90-1FCED7F4A1B0}"/>
              </a:ext>
            </a:extLst>
          </p:cNvPr>
          <p:cNvSpPr>
            <a:spLocks noGrp="1" noChangeArrowheads="1"/>
          </p:cNvSpPr>
          <p:nvPr>
            <p:ph type="title"/>
          </p:nvPr>
        </p:nvSpPr>
        <p:spPr>
          <a:xfrm>
            <a:off x="886922" y="235991"/>
            <a:ext cx="8018463" cy="576263"/>
          </a:xfrm>
        </p:spPr>
        <p:txBody>
          <a:bodyPr/>
          <a:lstStyle/>
          <a:p>
            <a:pPr eaLnBrk="1" hangingPunct="1"/>
            <a:r>
              <a:rPr lang="en-US" altLang="en-US" sz="2000" dirty="0"/>
              <a:t>Common PC and Data-center I/O devices and Interface Speeds</a:t>
            </a:r>
          </a:p>
        </p:txBody>
      </p:sp>
      <p:pic>
        <p:nvPicPr>
          <p:cNvPr id="58370" name="Picture 2">
            <a:extLst>
              <a:ext uri="{FF2B5EF4-FFF2-40B4-BE49-F238E27FC236}">
                <a16:creationId xmlns:a16="http://schemas.microsoft.com/office/drawing/2014/main" id="{5DA65211-7206-465F-9893-BF32E05F0F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2463" y="1022350"/>
            <a:ext cx="7745412" cy="491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2">
            <a:extLst>
              <a:ext uri="{FF2B5EF4-FFF2-40B4-BE49-F238E27FC236}">
                <a16:creationId xmlns:a16="http://schemas.microsoft.com/office/drawing/2014/main" id="{464DE58C-5718-44C1-9D58-436D4B5F6F93}"/>
              </a:ext>
            </a:extLst>
          </p:cNvPr>
          <p:cNvSpPr>
            <a:spLocks noGrp="1" noChangeArrowheads="1"/>
          </p:cNvSpPr>
          <p:nvPr>
            <p:ph type="title"/>
          </p:nvPr>
        </p:nvSpPr>
        <p:spPr>
          <a:xfrm>
            <a:off x="684568" y="233592"/>
            <a:ext cx="7908925" cy="576263"/>
          </a:xfrm>
        </p:spPr>
        <p:txBody>
          <a:bodyPr/>
          <a:lstStyle/>
          <a:p>
            <a:pPr eaLnBrk="1" hangingPunct="1"/>
            <a:r>
              <a:rPr lang="en-US" altLang="en-US" dirty="0"/>
              <a:t>Kernel I/O Subsystem</a:t>
            </a:r>
          </a:p>
        </p:txBody>
      </p:sp>
      <p:sp>
        <p:nvSpPr>
          <p:cNvPr id="60418" name="Rectangle 3">
            <a:extLst>
              <a:ext uri="{FF2B5EF4-FFF2-40B4-BE49-F238E27FC236}">
                <a16:creationId xmlns:a16="http://schemas.microsoft.com/office/drawing/2014/main" id="{19C4A21C-8CEE-4261-91F1-CB7412E1C8F4}"/>
              </a:ext>
            </a:extLst>
          </p:cNvPr>
          <p:cNvSpPr>
            <a:spLocks noGrp="1" noChangeArrowheads="1"/>
          </p:cNvSpPr>
          <p:nvPr>
            <p:ph type="body" idx="1"/>
          </p:nvPr>
        </p:nvSpPr>
        <p:spPr>
          <a:xfrm>
            <a:off x="847725" y="1165225"/>
            <a:ext cx="7600950" cy="4530725"/>
          </a:xfrm>
        </p:spPr>
        <p:txBody>
          <a:bodyPr/>
          <a:lstStyle/>
          <a:p>
            <a:r>
              <a:rPr lang="en-US" altLang="en-US" b="1" dirty="0">
                <a:solidFill>
                  <a:srgbClr val="006699"/>
                </a:solidFill>
                <a:latin typeface="+mj-lt"/>
              </a:rPr>
              <a:t>Caching</a:t>
            </a:r>
            <a:r>
              <a:rPr lang="en-US" altLang="en-US" dirty="0">
                <a:solidFill>
                  <a:srgbClr val="3366FF"/>
                </a:solidFill>
              </a:rPr>
              <a:t> </a:t>
            </a:r>
            <a:r>
              <a:rPr lang="en-US" altLang="en-US" dirty="0"/>
              <a:t>- faster device holding copy of data</a:t>
            </a:r>
          </a:p>
          <a:p>
            <a:pPr lvl="1"/>
            <a:r>
              <a:rPr lang="en-US" altLang="en-US" dirty="0"/>
              <a:t>Always just a copy</a:t>
            </a:r>
          </a:p>
          <a:p>
            <a:pPr lvl="1"/>
            <a:r>
              <a:rPr lang="en-US" altLang="en-US" dirty="0"/>
              <a:t>Key to performance</a:t>
            </a:r>
          </a:p>
          <a:p>
            <a:pPr lvl="1"/>
            <a:r>
              <a:rPr lang="en-US" altLang="en-US" dirty="0"/>
              <a:t>Sometimes combined with buffering</a:t>
            </a:r>
          </a:p>
          <a:p>
            <a:r>
              <a:rPr lang="en-US" altLang="en-US" b="1" dirty="0">
                <a:solidFill>
                  <a:srgbClr val="006699"/>
                </a:solidFill>
                <a:latin typeface="+mj-lt"/>
              </a:rPr>
              <a:t>Spooling</a:t>
            </a:r>
            <a:r>
              <a:rPr lang="en-US" altLang="en-US" dirty="0"/>
              <a:t> - hold output for a device</a:t>
            </a:r>
          </a:p>
          <a:p>
            <a:pPr lvl="1"/>
            <a:r>
              <a:rPr lang="en-US" altLang="en-US" dirty="0"/>
              <a:t>If device can serve only one request at a time </a:t>
            </a:r>
          </a:p>
          <a:p>
            <a:pPr lvl="1"/>
            <a:r>
              <a:rPr lang="en-US" altLang="en-US" dirty="0"/>
              <a:t>i.e., Printing</a:t>
            </a:r>
          </a:p>
          <a:p>
            <a:r>
              <a:rPr lang="en-US" altLang="en-US" b="1" dirty="0">
                <a:solidFill>
                  <a:srgbClr val="006699"/>
                </a:solidFill>
                <a:latin typeface="+mj-lt"/>
              </a:rPr>
              <a:t>Device</a:t>
            </a:r>
            <a:r>
              <a:rPr lang="en-US" altLang="en-US" b="1" dirty="0">
                <a:solidFill>
                  <a:srgbClr val="3366FF"/>
                </a:solidFill>
              </a:rPr>
              <a:t> </a:t>
            </a:r>
            <a:r>
              <a:rPr lang="en-US" altLang="en-US" b="1" dirty="0">
                <a:solidFill>
                  <a:srgbClr val="006699"/>
                </a:solidFill>
                <a:latin typeface="+mj-lt"/>
              </a:rPr>
              <a:t>reservation</a:t>
            </a:r>
            <a:r>
              <a:rPr lang="en-US" altLang="en-US" dirty="0">
                <a:solidFill>
                  <a:srgbClr val="3366FF"/>
                </a:solidFill>
              </a:rPr>
              <a:t> </a:t>
            </a:r>
            <a:r>
              <a:rPr lang="en-US" altLang="en-US" dirty="0"/>
              <a:t>- provides exclusive access to a device</a:t>
            </a:r>
          </a:p>
          <a:p>
            <a:pPr lvl="1"/>
            <a:r>
              <a:rPr lang="en-US" altLang="en-US" dirty="0"/>
              <a:t>System calls for allocation and de-allocation</a:t>
            </a:r>
          </a:p>
          <a:p>
            <a:pPr lvl="1"/>
            <a:r>
              <a:rPr lang="en-US" altLang="en-US" dirty="0"/>
              <a:t>Watch out for deadlock</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2">
            <a:extLst>
              <a:ext uri="{FF2B5EF4-FFF2-40B4-BE49-F238E27FC236}">
                <a16:creationId xmlns:a16="http://schemas.microsoft.com/office/drawing/2014/main" id="{5C1B68CB-58F6-4FA6-953E-D67F222CA815}"/>
              </a:ext>
            </a:extLst>
          </p:cNvPr>
          <p:cNvSpPr>
            <a:spLocks noGrp="1" noChangeArrowheads="1"/>
          </p:cNvSpPr>
          <p:nvPr>
            <p:ph type="title"/>
          </p:nvPr>
        </p:nvSpPr>
        <p:spPr>
          <a:xfrm>
            <a:off x="373221" y="239554"/>
            <a:ext cx="8229600" cy="576263"/>
          </a:xfrm>
        </p:spPr>
        <p:txBody>
          <a:bodyPr/>
          <a:lstStyle/>
          <a:p>
            <a:pPr eaLnBrk="1" hangingPunct="1"/>
            <a:r>
              <a:rPr lang="en-US" altLang="en-US" dirty="0"/>
              <a:t>Error Handling</a:t>
            </a:r>
          </a:p>
        </p:txBody>
      </p:sp>
      <p:sp>
        <p:nvSpPr>
          <p:cNvPr id="62466" name="Rectangle 3">
            <a:extLst>
              <a:ext uri="{FF2B5EF4-FFF2-40B4-BE49-F238E27FC236}">
                <a16:creationId xmlns:a16="http://schemas.microsoft.com/office/drawing/2014/main" id="{52069396-B5D0-456D-A7C0-3DCFCC98ACF1}"/>
              </a:ext>
            </a:extLst>
          </p:cNvPr>
          <p:cNvSpPr>
            <a:spLocks noGrp="1" noChangeArrowheads="1"/>
          </p:cNvSpPr>
          <p:nvPr>
            <p:ph type="body" idx="1"/>
          </p:nvPr>
        </p:nvSpPr>
        <p:spPr>
          <a:xfrm>
            <a:off x="806450" y="1233488"/>
            <a:ext cx="6959600" cy="4530725"/>
          </a:xfrm>
        </p:spPr>
        <p:txBody>
          <a:bodyPr/>
          <a:lstStyle/>
          <a:p>
            <a:r>
              <a:rPr lang="en-US" altLang="en-US"/>
              <a:t>OS can recover from disk read, device unavailable, transient write failures</a:t>
            </a:r>
          </a:p>
          <a:p>
            <a:pPr lvl="1"/>
            <a:r>
              <a:rPr lang="en-US" altLang="en-US"/>
              <a:t>Retry a read or write, for example</a:t>
            </a:r>
          </a:p>
          <a:p>
            <a:pPr lvl="1"/>
            <a:r>
              <a:rPr lang="en-US" altLang="en-US"/>
              <a:t>Some systems more advanced – Solaris FMA, AIX </a:t>
            </a:r>
          </a:p>
          <a:p>
            <a:pPr lvl="2"/>
            <a:r>
              <a:rPr lang="en-US" altLang="en-US"/>
              <a:t>Track error frequencies, stop using device with increasing frequency of retry-able errors</a:t>
            </a:r>
          </a:p>
          <a:p>
            <a:r>
              <a:rPr lang="en-US" altLang="en-US"/>
              <a:t>Most return an error number or code when I/O request fails </a:t>
            </a:r>
          </a:p>
          <a:p>
            <a:r>
              <a:rPr lang="en-US" altLang="en-US"/>
              <a:t>System error logs hold problem reports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a:extLst>
              <a:ext uri="{FF2B5EF4-FFF2-40B4-BE49-F238E27FC236}">
                <a16:creationId xmlns:a16="http://schemas.microsoft.com/office/drawing/2014/main" id="{A4B5B555-FA9A-4417-93E1-FAE0ECA6BEE8}"/>
              </a:ext>
            </a:extLst>
          </p:cNvPr>
          <p:cNvSpPr>
            <a:spLocks noGrp="1" noChangeArrowheads="1"/>
          </p:cNvSpPr>
          <p:nvPr>
            <p:ph type="title"/>
          </p:nvPr>
        </p:nvSpPr>
        <p:spPr>
          <a:xfrm>
            <a:off x="354559" y="229218"/>
            <a:ext cx="8229600" cy="576262"/>
          </a:xfrm>
        </p:spPr>
        <p:txBody>
          <a:bodyPr/>
          <a:lstStyle/>
          <a:p>
            <a:pPr eaLnBrk="1" hangingPunct="1"/>
            <a:r>
              <a:rPr lang="en-US" altLang="en-US" dirty="0"/>
              <a:t>I/O Protection</a:t>
            </a:r>
          </a:p>
        </p:txBody>
      </p:sp>
      <p:sp>
        <p:nvSpPr>
          <p:cNvPr id="64514" name="Rectangle 3">
            <a:extLst>
              <a:ext uri="{FF2B5EF4-FFF2-40B4-BE49-F238E27FC236}">
                <a16:creationId xmlns:a16="http://schemas.microsoft.com/office/drawing/2014/main" id="{714FAF1A-9D1F-4557-BD5D-9693B12783B4}"/>
              </a:ext>
            </a:extLst>
          </p:cNvPr>
          <p:cNvSpPr>
            <a:spLocks noGrp="1" noChangeArrowheads="1"/>
          </p:cNvSpPr>
          <p:nvPr>
            <p:ph type="body" idx="1"/>
          </p:nvPr>
        </p:nvSpPr>
        <p:spPr>
          <a:xfrm>
            <a:off x="806450" y="1243013"/>
            <a:ext cx="6835775" cy="4530725"/>
          </a:xfrm>
        </p:spPr>
        <p:txBody>
          <a:bodyPr/>
          <a:lstStyle/>
          <a:p>
            <a:r>
              <a:rPr lang="en-US" altLang="en-US"/>
              <a:t>User process may accidentally or purposefully attempt to disrupt normal operation via illegal I/O instructions</a:t>
            </a:r>
          </a:p>
          <a:p>
            <a:pPr lvl="1"/>
            <a:r>
              <a:rPr lang="en-US" altLang="en-US"/>
              <a:t>All I/O instructions defined to be privileged</a:t>
            </a:r>
          </a:p>
          <a:p>
            <a:pPr lvl="1"/>
            <a:r>
              <a:rPr lang="en-US" altLang="en-US"/>
              <a:t>I/O must be performed via system calls</a:t>
            </a:r>
          </a:p>
          <a:p>
            <a:pPr lvl="2"/>
            <a:r>
              <a:rPr lang="en-US" altLang="en-US"/>
              <a:t>Memory-mapped and I/O port memory locations must be protected too</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2">
            <a:extLst>
              <a:ext uri="{FF2B5EF4-FFF2-40B4-BE49-F238E27FC236}">
                <a16:creationId xmlns:a16="http://schemas.microsoft.com/office/drawing/2014/main" id="{970AB051-68AF-4E96-A5C2-39225550EC69}"/>
              </a:ext>
            </a:extLst>
          </p:cNvPr>
          <p:cNvSpPr>
            <a:spLocks noGrp="1" noChangeArrowheads="1"/>
          </p:cNvSpPr>
          <p:nvPr>
            <p:ph type="title"/>
          </p:nvPr>
        </p:nvSpPr>
        <p:spPr>
          <a:xfrm>
            <a:off x="940480" y="242923"/>
            <a:ext cx="7704137" cy="576263"/>
          </a:xfrm>
        </p:spPr>
        <p:txBody>
          <a:bodyPr/>
          <a:lstStyle/>
          <a:p>
            <a:pPr eaLnBrk="1" hangingPunct="1"/>
            <a:r>
              <a:rPr lang="en-US" altLang="en-US" dirty="0"/>
              <a:t>Use of a System Call to Perform I/O</a:t>
            </a:r>
          </a:p>
        </p:txBody>
      </p:sp>
      <p:pic>
        <p:nvPicPr>
          <p:cNvPr id="66562" name="Picture 4">
            <a:extLst>
              <a:ext uri="{FF2B5EF4-FFF2-40B4-BE49-F238E27FC236}">
                <a16:creationId xmlns:a16="http://schemas.microsoft.com/office/drawing/2014/main" id="{05412E93-8689-448F-B3DC-81D8CB4A70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4250" y="1344613"/>
            <a:ext cx="4864100" cy="473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Rectangle 2">
            <a:extLst>
              <a:ext uri="{FF2B5EF4-FFF2-40B4-BE49-F238E27FC236}">
                <a16:creationId xmlns:a16="http://schemas.microsoft.com/office/drawing/2014/main" id="{79C64DAE-3517-40D0-9B51-15F43578CD67}"/>
              </a:ext>
            </a:extLst>
          </p:cNvPr>
          <p:cNvSpPr>
            <a:spLocks noGrp="1" noChangeArrowheads="1"/>
          </p:cNvSpPr>
          <p:nvPr>
            <p:ph type="title"/>
          </p:nvPr>
        </p:nvSpPr>
        <p:spPr>
          <a:xfrm>
            <a:off x="811762" y="238549"/>
            <a:ext cx="7772400" cy="576262"/>
          </a:xfrm>
        </p:spPr>
        <p:txBody>
          <a:bodyPr/>
          <a:lstStyle/>
          <a:p>
            <a:pPr eaLnBrk="1" hangingPunct="1"/>
            <a:r>
              <a:rPr lang="en-US" altLang="en-US" dirty="0"/>
              <a:t>Kernel Data Structures</a:t>
            </a:r>
          </a:p>
        </p:txBody>
      </p:sp>
      <p:sp>
        <p:nvSpPr>
          <p:cNvPr id="68610" name="Rectangle 3">
            <a:extLst>
              <a:ext uri="{FF2B5EF4-FFF2-40B4-BE49-F238E27FC236}">
                <a16:creationId xmlns:a16="http://schemas.microsoft.com/office/drawing/2014/main" id="{8A0AB2F2-3495-485D-BCAA-FADD20A9CC68}"/>
              </a:ext>
            </a:extLst>
          </p:cNvPr>
          <p:cNvSpPr>
            <a:spLocks noGrp="1" noChangeArrowheads="1"/>
          </p:cNvSpPr>
          <p:nvPr>
            <p:ph type="body" idx="1"/>
          </p:nvPr>
        </p:nvSpPr>
        <p:spPr>
          <a:xfrm>
            <a:off x="820738" y="1150938"/>
            <a:ext cx="7026275" cy="4530725"/>
          </a:xfrm>
        </p:spPr>
        <p:txBody>
          <a:bodyPr/>
          <a:lstStyle/>
          <a:p>
            <a:r>
              <a:rPr lang="en-US" altLang="en-US"/>
              <a:t>Kernel keeps state info for I/O components, including open file tables, network connections, character device state</a:t>
            </a:r>
          </a:p>
          <a:p>
            <a:r>
              <a:rPr lang="en-US" altLang="en-US"/>
              <a:t>Many, many complex data structures to track buffers, memory allocation, </a:t>
            </a:r>
            <a:r>
              <a:rPr lang="ja-JP" altLang="en-US"/>
              <a:t>“</a:t>
            </a:r>
            <a:r>
              <a:rPr lang="en-US" altLang="ja-JP"/>
              <a:t>dirty</a:t>
            </a:r>
            <a:r>
              <a:rPr lang="ja-JP" altLang="en-US"/>
              <a:t>”</a:t>
            </a:r>
            <a:r>
              <a:rPr lang="en-US" altLang="ja-JP"/>
              <a:t> blocks</a:t>
            </a:r>
          </a:p>
          <a:p>
            <a:r>
              <a:rPr lang="en-US" altLang="en-US"/>
              <a:t>Some use object-oriented methods and message passing to implement I/O</a:t>
            </a:r>
          </a:p>
          <a:p>
            <a:pPr lvl="1"/>
            <a:r>
              <a:rPr lang="en-US" altLang="en-US"/>
              <a:t>Windows uses message passing</a:t>
            </a:r>
          </a:p>
          <a:p>
            <a:pPr lvl="2"/>
            <a:r>
              <a:rPr lang="en-US" altLang="en-US"/>
              <a:t>Message with I/O information passed from user mode into kernel</a:t>
            </a:r>
          </a:p>
          <a:p>
            <a:pPr lvl="2"/>
            <a:r>
              <a:rPr lang="en-US" altLang="en-US"/>
              <a:t>Message modified as it flows through to device driver and back to process</a:t>
            </a:r>
          </a:p>
          <a:p>
            <a:pPr lvl="2"/>
            <a:r>
              <a:rPr lang="en-US" altLang="en-US"/>
              <a:t>Pros / cons?</a:t>
            </a:r>
          </a:p>
          <a:p>
            <a:pPr lvl="1"/>
            <a:endParaRPr lang="en-US"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Rectangle 2">
            <a:extLst>
              <a:ext uri="{FF2B5EF4-FFF2-40B4-BE49-F238E27FC236}">
                <a16:creationId xmlns:a16="http://schemas.microsoft.com/office/drawing/2014/main" id="{F0020408-E2C5-4F47-8FB1-B1B78CDF0293}"/>
              </a:ext>
            </a:extLst>
          </p:cNvPr>
          <p:cNvSpPr>
            <a:spLocks noGrp="1" noChangeArrowheads="1"/>
          </p:cNvSpPr>
          <p:nvPr>
            <p:ph type="title"/>
          </p:nvPr>
        </p:nvSpPr>
        <p:spPr>
          <a:xfrm>
            <a:off x="677408" y="233592"/>
            <a:ext cx="7878762" cy="576263"/>
          </a:xfrm>
        </p:spPr>
        <p:txBody>
          <a:bodyPr/>
          <a:lstStyle/>
          <a:p>
            <a:pPr eaLnBrk="1" hangingPunct="1"/>
            <a:r>
              <a:rPr lang="en-US" altLang="en-US" dirty="0"/>
              <a:t>UNIX I/O Kernel Structure</a:t>
            </a:r>
            <a:endParaRPr lang="en-US" altLang="en-US" sz="2400" dirty="0"/>
          </a:p>
        </p:txBody>
      </p:sp>
      <p:pic>
        <p:nvPicPr>
          <p:cNvPr id="70658" name="Picture 2">
            <a:extLst>
              <a:ext uri="{FF2B5EF4-FFF2-40B4-BE49-F238E27FC236}">
                <a16:creationId xmlns:a16="http://schemas.microsoft.com/office/drawing/2014/main" id="{B7EBC59D-AC19-4318-BE61-C94EBBCCD4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4638" y="1344613"/>
            <a:ext cx="6049962" cy="461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2">
            <a:extLst>
              <a:ext uri="{FF2B5EF4-FFF2-40B4-BE49-F238E27FC236}">
                <a16:creationId xmlns:a16="http://schemas.microsoft.com/office/drawing/2014/main" id="{8DD32D5B-7DBD-441D-80A7-C072E529CC7D}"/>
              </a:ext>
            </a:extLst>
          </p:cNvPr>
          <p:cNvSpPr>
            <a:spLocks noGrp="1" noChangeArrowheads="1"/>
          </p:cNvSpPr>
          <p:nvPr>
            <p:ph type="title"/>
          </p:nvPr>
        </p:nvSpPr>
        <p:spPr>
          <a:xfrm>
            <a:off x="675236" y="247880"/>
            <a:ext cx="7908925" cy="576262"/>
          </a:xfrm>
        </p:spPr>
        <p:txBody>
          <a:bodyPr/>
          <a:lstStyle/>
          <a:p>
            <a:pPr eaLnBrk="1" hangingPunct="1"/>
            <a:r>
              <a:rPr lang="en-US" altLang="en-US" dirty="0"/>
              <a:t>Power Management</a:t>
            </a:r>
          </a:p>
        </p:txBody>
      </p:sp>
      <p:sp>
        <p:nvSpPr>
          <p:cNvPr id="72706" name="Rectangle 3">
            <a:extLst>
              <a:ext uri="{FF2B5EF4-FFF2-40B4-BE49-F238E27FC236}">
                <a16:creationId xmlns:a16="http://schemas.microsoft.com/office/drawing/2014/main" id="{655138A9-D7D4-4371-85FD-B65AD83B6FA5}"/>
              </a:ext>
            </a:extLst>
          </p:cNvPr>
          <p:cNvSpPr>
            <a:spLocks noGrp="1" noChangeArrowheads="1"/>
          </p:cNvSpPr>
          <p:nvPr>
            <p:ph type="body" idx="1"/>
          </p:nvPr>
        </p:nvSpPr>
        <p:spPr>
          <a:xfrm>
            <a:off x="860425" y="1042988"/>
            <a:ext cx="7110413" cy="4530725"/>
          </a:xfrm>
        </p:spPr>
        <p:txBody>
          <a:bodyPr/>
          <a:lstStyle/>
          <a:p>
            <a:r>
              <a:rPr lang="en-US" altLang="en-US"/>
              <a:t>Not strictly domain of I/O, but much is I/O related</a:t>
            </a:r>
          </a:p>
          <a:p>
            <a:r>
              <a:rPr lang="en-US" altLang="en-US"/>
              <a:t>Computers and devices use electricity, generate heat, frequently require cooling</a:t>
            </a:r>
          </a:p>
          <a:p>
            <a:r>
              <a:rPr lang="en-US" altLang="en-US"/>
              <a:t>OSes can help manage and improve use</a:t>
            </a:r>
          </a:p>
          <a:p>
            <a:pPr lvl="1"/>
            <a:r>
              <a:rPr lang="en-US" altLang="en-US"/>
              <a:t>Cloud computing environments move virtual machines between servers</a:t>
            </a:r>
          </a:p>
          <a:p>
            <a:pPr lvl="2"/>
            <a:r>
              <a:rPr lang="en-US" altLang="en-US"/>
              <a:t>Can end up evacuating whole systems and shutting them down</a:t>
            </a:r>
          </a:p>
          <a:p>
            <a:r>
              <a:rPr lang="en-US" altLang="en-US"/>
              <a:t>Mobile computing has power management as first class OS aspect</a:t>
            </a:r>
          </a:p>
          <a:p>
            <a:pPr lvl="2"/>
            <a:endParaRPr lang="en-US" altLang="en-US" sz="1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2">
            <a:extLst>
              <a:ext uri="{FF2B5EF4-FFF2-40B4-BE49-F238E27FC236}">
                <a16:creationId xmlns:a16="http://schemas.microsoft.com/office/drawing/2014/main" id="{FF3B3E1F-A68F-4BE7-8FF6-54EF150B8EEB}"/>
              </a:ext>
            </a:extLst>
          </p:cNvPr>
          <p:cNvSpPr>
            <a:spLocks noGrp="1" noChangeArrowheads="1"/>
          </p:cNvSpPr>
          <p:nvPr>
            <p:ph type="title"/>
          </p:nvPr>
        </p:nvSpPr>
        <p:spPr>
          <a:xfrm>
            <a:off x="457200" y="238549"/>
            <a:ext cx="8229600" cy="576262"/>
          </a:xfrm>
        </p:spPr>
        <p:txBody>
          <a:bodyPr/>
          <a:lstStyle/>
          <a:p>
            <a:pPr eaLnBrk="1" hangingPunct="1"/>
            <a:r>
              <a:rPr lang="en-US" altLang="en-US" dirty="0"/>
              <a:t>Objectives</a:t>
            </a:r>
          </a:p>
        </p:txBody>
      </p:sp>
      <p:sp>
        <p:nvSpPr>
          <p:cNvPr id="9218" name="Rectangle 3">
            <a:extLst>
              <a:ext uri="{FF2B5EF4-FFF2-40B4-BE49-F238E27FC236}">
                <a16:creationId xmlns:a16="http://schemas.microsoft.com/office/drawing/2014/main" id="{B06C7943-81F1-46F5-B026-407113118756}"/>
              </a:ext>
            </a:extLst>
          </p:cNvPr>
          <p:cNvSpPr>
            <a:spLocks noGrp="1" noChangeArrowheads="1"/>
          </p:cNvSpPr>
          <p:nvPr>
            <p:ph type="body" idx="1"/>
          </p:nvPr>
        </p:nvSpPr>
        <p:spPr>
          <a:xfrm>
            <a:off x="847725" y="1150938"/>
            <a:ext cx="7736438" cy="4530725"/>
          </a:xfrm>
        </p:spPr>
        <p:txBody>
          <a:bodyPr/>
          <a:lstStyle/>
          <a:p>
            <a:r>
              <a:rPr lang="en-US" altLang="en-US" dirty="0"/>
              <a:t>Explore the structure of an operating system</a:t>
            </a:r>
            <a:r>
              <a:rPr lang="ja-JP" altLang="en-US" dirty="0"/>
              <a:t>’</a:t>
            </a:r>
            <a:r>
              <a:rPr lang="en-US" altLang="ja-JP" dirty="0"/>
              <a:t>s I/O subsystem</a:t>
            </a:r>
          </a:p>
          <a:p>
            <a:endParaRPr lang="en-US" altLang="en-US" dirty="0"/>
          </a:p>
          <a:p>
            <a:r>
              <a:rPr lang="en-US" altLang="en-US" dirty="0"/>
              <a:t>Discuss the principles and complexities of I/O hardware</a:t>
            </a:r>
          </a:p>
          <a:p>
            <a:endParaRPr lang="en-US" altLang="en-US" dirty="0"/>
          </a:p>
          <a:p>
            <a:r>
              <a:rPr lang="en-US" altLang="en-US" dirty="0"/>
              <a:t>Explain the performance aspects of I/O hardware and software</a:t>
            </a:r>
          </a:p>
          <a:p>
            <a:endParaRPr lang="en-US" alt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a:extLst>
              <a:ext uri="{FF2B5EF4-FFF2-40B4-BE49-F238E27FC236}">
                <a16:creationId xmlns:a16="http://schemas.microsoft.com/office/drawing/2014/main" id="{95521C8B-CD33-415D-AD3C-DB723D6B1E30}"/>
              </a:ext>
            </a:extLst>
          </p:cNvPr>
          <p:cNvSpPr>
            <a:spLocks noGrp="1" noChangeArrowheads="1"/>
          </p:cNvSpPr>
          <p:nvPr>
            <p:ph type="title"/>
          </p:nvPr>
        </p:nvSpPr>
        <p:spPr>
          <a:xfrm>
            <a:off x="656576" y="247880"/>
            <a:ext cx="7908925" cy="576262"/>
          </a:xfrm>
        </p:spPr>
        <p:txBody>
          <a:bodyPr/>
          <a:lstStyle/>
          <a:p>
            <a:pPr eaLnBrk="1" hangingPunct="1"/>
            <a:r>
              <a:rPr lang="en-US" altLang="en-US" dirty="0"/>
              <a:t>Power Management (Cont.)</a:t>
            </a:r>
          </a:p>
        </p:txBody>
      </p:sp>
      <p:sp>
        <p:nvSpPr>
          <p:cNvPr id="74754" name="Rectangle 3">
            <a:extLst>
              <a:ext uri="{FF2B5EF4-FFF2-40B4-BE49-F238E27FC236}">
                <a16:creationId xmlns:a16="http://schemas.microsoft.com/office/drawing/2014/main" id="{500199EF-D49E-4BB2-9BF7-0C62E0354188}"/>
              </a:ext>
            </a:extLst>
          </p:cNvPr>
          <p:cNvSpPr>
            <a:spLocks noGrp="1" noChangeArrowheads="1"/>
          </p:cNvSpPr>
          <p:nvPr>
            <p:ph type="body" idx="1"/>
          </p:nvPr>
        </p:nvSpPr>
        <p:spPr>
          <a:xfrm>
            <a:off x="831850" y="1065213"/>
            <a:ext cx="7694613" cy="4530725"/>
          </a:xfrm>
        </p:spPr>
        <p:txBody>
          <a:bodyPr/>
          <a:lstStyle/>
          <a:p>
            <a:r>
              <a:rPr lang="en-US" altLang="en-US" dirty="0"/>
              <a:t>For example, Android implements</a:t>
            </a:r>
          </a:p>
          <a:p>
            <a:pPr lvl="1"/>
            <a:r>
              <a:rPr lang="en-US" altLang="en-US" dirty="0"/>
              <a:t>Component-level power management</a:t>
            </a:r>
          </a:p>
          <a:p>
            <a:pPr lvl="2"/>
            <a:r>
              <a:rPr lang="en-US" altLang="en-US" dirty="0"/>
              <a:t>Understands relationship between components</a:t>
            </a:r>
          </a:p>
          <a:p>
            <a:pPr lvl="2"/>
            <a:r>
              <a:rPr lang="en-US" altLang="en-US" dirty="0"/>
              <a:t>Build device tree representing physical device topology</a:t>
            </a:r>
          </a:p>
          <a:p>
            <a:pPr lvl="2"/>
            <a:r>
              <a:rPr lang="en-US" altLang="en-US" dirty="0"/>
              <a:t>System bus -&gt; I/O subsystem -&gt; {flash, USB storage}</a:t>
            </a:r>
          </a:p>
          <a:p>
            <a:pPr lvl="2"/>
            <a:r>
              <a:rPr lang="en-US" altLang="en-US" dirty="0"/>
              <a:t>Device driver tracks state of device, whether in use</a:t>
            </a:r>
          </a:p>
          <a:p>
            <a:pPr lvl="2"/>
            <a:r>
              <a:rPr lang="en-US" altLang="en-US" dirty="0"/>
              <a:t>Unused component – turn it off</a:t>
            </a:r>
          </a:p>
          <a:p>
            <a:pPr lvl="2"/>
            <a:r>
              <a:rPr lang="en-US" altLang="en-US" dirty="0"/>
              <a:t>All devices in tree branch unused – turn off branch</a:t>
            </a:r>
          </a:p>
          <a:p>
            <a:pPr marL="857250" lvl="2" indent="0">
              <a:buNone/>
            </a:pPr>
            <a:endParaRPr lang="en-US" altLang="en-US" dirty="0"/>
          </a:p>
        </p:txBody>
      </p:sp>
    </p:spTree>
    <p:extLst>
      <p:ext uri="{BB962C8B-B14F-4D97-AF65-F5344CB8AC3E}">
        <p14:creationId xmlns:p14="http://schemas.microsoft.com/office/powerpoint/2010/main" val="14172774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a:extLst>
              <a:ext uri="{FF2B5EF4-FFF2-40B4-BE49-F238E27FC236}">
                <a16:creationId xmlns:a16="http://schemas.microsoft.com/office/drawing/2014/main" id="{95521C8B-CD33-415D-AD3C-DB723D6B1E30}"/>
              </a:ext>
            </a:extLst>
          </p:cNvPr>
          <p:cNvSpPr>
            <a:spLocks noGrp="1" noChangeArrowheads="1"/>
          </p:cNvSpPr>
          <p:nvPr>
            <p:ph type="title"/>
          </p:nvPr>
        </p:nvSpPr>
        <p:spPr>
          <a:xfrm>
            <a:off x="656576" y="247880"/>
            <a:ext cx="7908925" cy="576262"/>
          </a:xfrm>
        </p:spPr>
        <p:txBody>
          <a:bodyPr/>
          <a:lstStyle/>
          <a:p>
            <a:pPr eaLnBrk="1" hangingPunct="1"/>
            <a:r>
              <a:rPr lang="en-US" altLang="en-US" dirty="0"/>
              <a:t>Power Management (Cont.)</a:t>
            </a:r>
          </a:p>
        </p:txBody>
      </p:sp>
      <p:sp>
        <p:nvSpPr>
          <p:cNvPr id="74754" name="Rectangle 3">
            <a:extLst>
              <a:ext uri="{FF2B5EF4-FFF2-40B4-BE49-F238E27FC236}">
                <a16:creationId xmlns:a16="http://schemas.microsoft.com/office/drawing/2014/main" id="{500199EF-D49E-4BB2-9BF7-0C62E0354188}"/>
              </a:ext>
            </a:extLst>
          </p:cNvPr>
          <p:cNvSpPr>
            <a:spLocks noGrp="1" noChangeArrowheads="1"/>
          </p:cNvSpPr>
          <p:nvPr>
            <p:ph type="body" idx="1"/>
          </p:nvPr>
        </p:nvSpPr>
        <p:spPr>
          <a:xfrm>
            <a:off x="831850" y="1065213"/>
            <a:ext cx="7694613" cy="4530725"/>
          </a:xfrm>
        </p:spPr>
        <p:txBody>
          <a:bodyPr/>
          <a:lstStyle/>
          <a:p>
            <a:r>
              <a:rPr lang="en-US" altLang="en-US" sz="2000" dirty="0"/>
              <a:t>For example, Android implements (Cont.)</a:t>
            </a:r>
          </a:p>
          <a:p>
            <a:pPr lvl="1"/>
            <a:r>
              <a:rPr lang="en-US" altLang="en-US" sz="2000" dirty="0"/>
              <a:t>Wake locks – like other locks but prevent sleep of device when lock is held</a:t>
            </a:r>
          </a:p>
          <a:p>
            <a:pPr lvl="1"/>
            <a:r>
              <a:rPr lang="en-US" altLang="en-US" sz="2000" dirty="0"/>
              <a:t>Power collapse – put a device into very deep sleep</a:t>
            </a:r>
          </a:p>
          <a:p>
            <a:pPr lvl="2"/>
            <a:r>
              <a:rPr lang="en-US" altLang="en-US" sz="2000" dirty="0"/>
              <a:t>Marginal power use</a:t>
            </a:r>
          </a:p>
          <a:p>
            <a:pPr lvl="2"/>
            <a:r>
              <a:rPr lang="en-US" altLang="en-US" sz="2000" dirty="0"/>
              <a:t>Only awake enough to respond to external stimuli (button press, incoming call)</a:t>
            </a:r>
          </a:p>
          <a:p>
            <a:r>
              <a:rPr lang="en-US" altLang="en-US" sz="2000" dirty="0"/>
              <a:t>Modern systems use </a:t>
            </a:r>
            <a:r>
              <a:rPr lang="en-US" altLang="en-US" sz="2000" b="1" dirty="0">
                <a:solidFill>
                  <a:srgbClr val="006699"/>
                </a:solidFill>
                <a:latin typeface="+mj-lt"/>
              </a:rPr>
              <a:t>advanced</a:t>
            </a:r>
            <a:r>
              <a:rPr lang="en-US" altLang="en-US" sz="2000" b="1" dirty="0">
                <a:solidFill>
                  <a:srgbClr val="3366FF"/>
                </a:solidFill>
              </a:rPr>
              <a:t> </a:t>
            </a:r>
            <a:r>
              <a:rPr lang="en-US" altLang="en-US" sz="2000" b="1" dirty="0">
                <a:solidFill>
                  <a:srgbClr val="006699"/>
                </a:solidFill>
                <a:latin typeface="+mj-lt"/>
              </a:rPr>
              <a:t>configuration</a:t>
            </a:r>
            <a:r>
              <a:rPr lang="en-US" altLang="en-US" sz="2000" b="1" dirty="0">
                <a:solidFill>
                  <a:srgbClr val="3366FF"/>
                </a:solidFill>
              </a:rPr>
              <a:t> </a:t>
            </a:r>
            <a:r>
              <a:rPr lang="en-US" altLang="en-US" sz="2000" b="1" dirty="0">
                <a:solidFill>
                  <a:srgbClr val="006699"/>
                </a:solidFill>
                <a:latin typeface="+mj-lt"/>
              </a:rPr>
              <a:t>and</a:t>
            </a:r>
            <a:r>
              <a:rPr lang="en-US" altLang="en-US" sz="2000" b="1" dirty="0">
                <a:solidFill>
                  <a:srgbClr val="3366FF"/>
                </a:solidFill>
              </a:rPr>
              <a:t> </a:t>
            </a:r>
            <a:r>
              <a:rPr lang="en-US" altLang="en-US" sz="2000" b="1" dirty="0">
                <a:solidFill>
                  <a:srgbClr val="006699"/>
                </a:solidFill>
                <a:latin typeface="+mj-lt"/>
              </a:rPr>
              <a:t>power</a:t>
            </a:r>
            <a:r>
              <a:rPr lang="en-US" altLang="en-US" sz="2000" b="1" dirty="0">
                <a:solidFill>
                  <a:srgbClr val="3366FF"/>
                </a:solidFill>
              </a:rPr>
              <a:t> </a:t>
            </a:r>
            <a:r>
              <a:rPr lang="en-US" altLang="en-US" sz="2000" b="1" dirty="0">
                <a:solidFill>
                  <a:srgbClr val="006699"/>
                </a:solidFill>
                <a:latin typeface="+mj-lt"/>
              </a:rPr>
              <a:t>interface</a:t>
            </a:r>
            <a:r>
              <a:rPr lang="en-US" altLang="en-US" sz="2000" b="1" dirty="0">
                <a:solidFill>
                  <a:srgbClr val="3366FF"/>
                </a:solidFill>
              </a:rPr>
              <a:t> </a:t>
            </a:r>
            <a:r>
              <a:rPr lang="en-US" altLang="en-US" sz="2000" dirty="0"/>
              <a:t>(</a:t>
            </a:r>
            <a:r>
              <a:rPr lang="en-US" altLang="en-US" sz="2000" b="1" dirty="0">
                <a:solidFill>
                  <a:srgbClr val="006699"/>
                </a:solidFill>
                <a:latin typeface="+mj-lt"/>
              </a:rPr>
              <a:t>ACPI</a:t>
            </a:r>
            <a:r>
              <a:rPr lang="en-US" altLang="en-US" sz="2000" dirty="0"/>
              <a:t>) firmware providing code that runs as routines called by kernel for device discovery, management, error and power management </a:t>
            </a:r>
          </a:p>
          <a:p>
            <a:pPr lvl="2"/>
            <a:endParaRPr lang="en-US"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Rectangle 2">
            <a:extLst>
              <a:ext uri="{FF2B5EF4-FFF2-40B4-BE49-F238E27FC236}">
                <a16:creationId xmlns:a16="http://schemas.microsoft.com/office/drawing/2014/main" id="{16D944EE-1EA3-4A82-B104-987F92512CC6}"/>
              </a:ext>
            </a:extLst>
          </p:cNvPr>
          <p:cNvSpPr>
            <a:spLocks noGrp="1" noChangeArrowheads="1"/>
          </p:cNvSpPr>
          <p:nvPr>
            <p:ph type="title"/>
          </p:nvPr>
        </p:nvSpPr>
        <p:spPr>
          <a:xfrm>
            <a:off x="684568" y="238549"/>
            <a:ext cx="7908925" cy="576262"/>
          </a:xfrm>
        </p:spPr>
        <p:txBody>
          <a:bodyPr/>
          <a:lstStyle/>
          <a:p>
            <a:pPr eaLnBrk="1" hangingPunct="1"/>
            <a:r>
              <a:rPr lang="en-US" altLang="en-US" dirty="0"/>
              <a:t>Kernel I/O Subsystem Summary</a:t>
            </a:r>
          </a:p>
        </p:txBody>
      </p:sp>
      <p:sp>
        <p:nvSpPr>
          <p:cNvPr id="76802" name="Rectangle 3">
            <a:extLst>
              <a:ext uri="{FF2B5EF4-FFF2-40B4-BE49-F238E27FC236}">
                <a16:creationId xmlns:a16="http://schemas.microsoft.com/office/drawing/2014/main" id="{190EF5DC-0D54-4FD7-A45F-56C8D2F44AEE}"/>
              </a:ext>
            </a:extLst>
          </p:cNvPr>
          <p:cNvSpPr>
            <a:spLocks noGrp="1" noChangeArrowheads="1"/>
          </p:cNvSpPr>
          <p:nvPr>
            <p:ph type="body" idx="1"/>
          </p:nvPr>
        </p:nvSpPr>
        <p:spPr>
          <a:xfrm>
            <a:off x="831850" y="1065213"/>
            <a:ext cx="7694613" cy="4530725"/>
          </a:xfrm>
        </p:spPr>
        <p:txBody>
          <a:bodyPr/>
          <a:lstStyle/>
          <a:p>
            <a:r>
              <a:rPr lang="en-US" altLang="en-US" dirty="0"/>
              <a:t>In summary, the I/O subsystem coordinates an extensive collection of services that are available to applications and to other parts of the kernel</a:t>
            </a:r>
          </a:p>
          <a:p>
            <a:pPr lvl="1"/>
            <a:r>
              <a:rPr lang="en-US" altLang="en-US" dirty="0"/>
              <a:t>Management of the name space for files and devices</a:t>
            </a:r>
          </a:p>
          <a:p>
            <a:pPr lvl="1"/>
            <a:r>
              <a:rPr lang="en-US" altLang="en-US" dirty="0"/>
              <a:t>Access control to files and devices</a:t>
            </a:r>
          </a:p>
          <a:p>
            <a:pPr lvl="1"/>
            <a:r>
              <a:rPr lang="en-US" altLang="en-US" dirty="0"/>
              <a:t>Operation control (for example, a modem cannot seek())</a:t>
            </a:r>
          </a:p>
          <a:p>
            <a:pPr lvl="1"/>
            <a:r>
              <a:rPr lang="en-US" altLang="en-US" dirty="0"/>
              <a:t>File-system space allocation</a:t>
            </a:r>
          </a:p>
          <a:p>
            <a:pPr lvl="1"/>
            <a:r>
              <a:rPr lang="en-US" altLang="en-US" dirty="0"/>
              <a:t>Device allocation</a:t>
            </a:r>
          </a:p>
          <a:p>
            <a:pPr lvl="1"/>
            <a:r>
              <a:rPr lang="en-US" altLang="en-US" dirty="0"/>
              <a:t>Buffering, caching, and spooling</a:t>
            </a:r>
          </a:p>
          <a:p>
            <a:pPr lvl="1"/>
            <a:r>
              <a:rPr lang="en-US" altLang="en-US" dirty="0"/>
              <a:t>I/O scheduling</a:t>
            </a:r>
          </a:p>
          <a:p>
            <a:pPr lvl="1"/>
            <a:r>
              <a:rPr lang="en-US" altLang="en-US" dirty="0"/>
              <a:t>Device-status monitoring, error handling, and failure recovery</a:t>
            </a:r>
          </a:p>
          <a:p>
            <a:pPr lvl="1"/>
            <a:r>
              <a:rPr lang="en-US" altLang="en-US" dirty="0"/>
              <a:t>Device-driver configuration and initialization</a:t>
            </a:r>
          </a:p>
          <a:p>
            <a:pPr lvl="1"/>
            <a:r>
              <a:rPr lang="en-US" altLang="en-US" dirty="0"/>
              <a:t>Power management of I/O devices</a:t>
            </a:r>
          </a:p>
          <a:p>
            <a:r>
              <a:rPr lang="en-US" altLang="en-US" dirty="0"/>
              <a:t>The upper levels of the I/O subsystem access devices via the uniform interface provided by the device drivers</a:t>
            </a:r>
          </a:p>
          <a:p>
            <a:pPr lvl="2"/>
            <a:endParaRPr lang="en-US"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2">
            <a:extLst>
              <a:ext uri="{FF2B5EF4-FFF2-40B4-BE49-F238E27FC236}">
                <a16:creationId xmlns:a16="http://schemas.microsoft.com/office/drawing/2014/main" id="{A7407376-59C0-4D59-AD38-D00A3A46F7CD}"/>
              </a:ext>
            </a:extLst>
          </p:cNvPr>
          <p:cNvSpPr>
            <a:spLocks noGrp="1" noChangeArrowheads="1"/>
          </p:cNvSpPr>
          <p:nvPr>
            <p:ph type="title"/>
          </p:nvPr>
        </p:nvSpPr>
        <p:spPr>
          <a:xfrm>
            <a:off x="1398234" y="98849"/>
            <a:ext cx="7662863" cy="576262"/>
          </a:xfrm>
        </p:spPr>
        <p:txBody>
          <a:bodyPr/>
          <a:lstStyle/>
          <a:p>
            <a:pPr eaLnBrk="1" hangingPunct="1"/>
            <a:r>
              <a:rPr lang="en-US" altLang="en-US" sz="2400" dirty="0"/>
              <a:t>Transforming I/O Requests to Hardware Operations</a:t>
            </a:r>
          </a:p>
        </p:txBody>
      </p:sp>
      <p:sp>
        <p:nvSpPr>
          <p:cNvPr id="78850" name="Rectangle 3">
            <a:extLst>
              <a:ext uri="{FF2B5EF4-FFF2-40B4-BE49-F238E27FC236}">
                <a16:creationId xmlns:a16="http://schemas.microsoft.com/office/drawing/2014/main" id="{342A02EB-E740-445C-85C5-0E77768B395F}"/>
              </a:ext>
            </a:extLst>
          </p:cNvPr>
          <p:cNvSpPr>
            <a:spLocks noGrp="1" noChangeArrowheads="1"/>
          </p:cNvSpPr>
          <p:nvPr>
            <p:ph type="body" idx="1"/>
          </p:nvPr>
        </p:nvSpPr>
        <p:spPr>
          <a:xfrm>
            <a:off x="806450" y="1138238"/>
            <a:ext cx="6945313" cy="4530725"/>
          </a:xfrm>
        </p:spPr>
        <p:txBody>
          <a:bodyPr/>
          <a:lstStyle/>
          <a:p>
            <a:r>
              <a:rPr lang="en-US" altLang="en-US"/>
              <a:t>Consider reading a file from disk for a process:</a:t>
            </a:r>
          </a:p>
          <a:p>
            <a:pPr lvl="1"/>
            <a:r>
              <a:rPr lang="en-US" altLang="en-US"/>
              <a:t>Determine device holding file </a:t>
            </a:r>
          </a:p>
          <a:p>
            <a:pPr lvl="1"/>
            <a:r>
              <a:rPr lang="en-US" altLang="en-US"/>
              <a:t>Translate name to device representation</a:t>
            </a:r>
          </a:p>
          <a:p>
            <a:pPr lvl="1"/>
            <a:r>
              <a:rPr lang="en-US" altLang="en-US"/>
              <a:t>Physically read data from disk into buffer</a:t>
            </a:r>
          </a:p>
          <a:p>
            <a:pPr lvl="1"/>
            <a:r>
              <a:rPr lang="en-US" altLang="en-US"/>
              <a:t>Make data available to requesting process</a:t>
            </a:r>
          </a:p>
          <a:p>
            <a:pPr lvl="1"/>
            <a:r>
              <a:rPr lang="en-US" altLang="en-US"/>
              <a:t>Return control to process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Rectangle 2">
            <a:extLst>
              <a:ext uri="{FF2B5EF4-FFF2-40B4-BE49-F238E27FC236}">
                <a16:creationId xmlns:a16="http://schemas.microsoft.com/office/drawing/2014/main" id="{E1552483-F692-4CB4-995C-CCCD3E198F23}"/>
              </a:ext>
            </a:extLst>
          </p:cNvPr>
          <p:cNvSpPr>
            <a:spLocks noGrp="1" noChangeArrowheads="1"/>
          </p:cNvSpPr>
          <p:nvPr>
            <p:ph type="title"/>
          </p:nvPr>
        </p:nvSpPr>
        <p:spPr>
          <a:xfrm>
            <a:off x="776222" y="230223"/>
            <a:ext cx="7761287" cy="576263"/>
          </a:xfrm>
        </p:spPr>
        <p:txBody>
          <a:bodyPr/>
          <a:lstStyle/>
          <a:p>
            <a:pPr eaLnBrk="1" hangingPunct="1"/>
            <a:r>
              <a:rPr lang="en-US" altLang="en-US" dirty="0"/>
              <a:t>Life Cycle of An I/O Request</a:t>
            </a:r>
            <a:endParaRPr lang="en-US" altLang="en-US" sz="2400" dirty="0"/>
          </a:p>
        </p:txBody>
      </p:sp>
      <p:pic>
        <p:nvPicPr>
          <p:cNvPr id="80898" name="Picture 2">
            <a:extLst>
              <a:ext uri="{FF2B5EF4-FFF2-40B4-BE49-F238E27FC236}">
                <a16:creationId xmlns:a16="http://schemas.microsoft.com/office/drawing/2014/main" id="{00F06EC9-80DB-424C-BDC6-8B06BA2D47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9550" y="1106488"/>
            <a:ext cx="6362700" cy="502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Rectangle 2">
            <a:extLst>
              <a:ext uri="{FF2B5EF4-FFF2-40B4-BE49-F238E27FC236}">
                <a16:creationId xmlns:a16="http://schemas.microsoft.com/office/drawing/2014/main" id="{FD6994BA-EDE7-495C-8D8C-3A5EE7F2522C}"/>
              </a:ext>
            </a:extLst>
          </p:cNvPr>
          <p:cNvSpPr>
            <a:spLocks noGrp="1" noChangeArrowheads="1"/>
          </p:cNvSpPr>
          <p:nvPr>
            <p:ph type="title"/>
          </p:nvPr>
        </p:nvSpPr>
        <p:spPr>
          <a:xfrm>
            <a:off x="621230" y="235603"/>
            <a:ext cx="7888287" cy="576263"/>
          </a:xfrm>
        </p:spPr>
        <p:txBody>
          <a:bodyPr/>
          <a:lstStyle/>
          <a:p>
            <a:pPr eaLnBrk="1" hangingPunct="1"/>
            <a:r>
              <a:rPr lang="en-US" altLang="en-US" dirty="0"/>
              <a:t>STREAMS</a:t>
            </a:r>
          </a:p>
        </p:txBody>
      </p:sp>
      <p:sp>
        <p:nvSpPr>
          <p:cNvPr id="82946" name="Rectangle 3">
            <a:extLst>
              <a:ext uri="{FF2B5EF4-FFF2-40B4-BE49-F238E27FC236}">
                <a16:creationId xmlns:a16="http://schemas.microsoft.com/office/drawing/2014/main" id="{06159670-E9AC-4618-95C9-4E89AAF91FF9}"/>
              </a:ext>
            </a:extLst>
          </p:cNvPr>
          <p:cNvSpPr>
            <a:spLocks noGrp="1" noChangeArrowheads="1"/>
          </p:cNvSpPr>
          <p:nvPr>
            <p:ph type="body" idx="1"/>
          </p:nvPr>
        </p:nvSpPr>
        <p:spPr>
          <a:xfrm>
            <a:off x="860425" y="1150938"/>
            <a:ext cx="6864350" cy="4530725"/>
          </a:xfrm>
        </p:spPr>
        <p:txBody>
          <a:bodyPr/>
          <a:lstStyle/>
          <a:p>
            <a:r>
              <a:rPr lang="en-US" altLang="en-US" b="1" dirty="0">
                <a:solidFill>
                  <a:srgbClr val="006699"/>
                </a:solidFill>
                <a:latin typeface="+mj-lt"/>
              </a:rPr>
              <a:t>STREAM</a:t>
            </a:r>
            <a:r>
              <a:rPr lang="en-US" altLang="en-US" dirty="0"/>
              <a:t> – a full-duplex communication channel between a user-level process and a device in Unix System V and beyond</a:t>
            </a:r>
            <a:endParaRPr lang="en-US" altLang="en-US" sz="800" dirty="0"/>
          </a:p>
          <a:p>
            <a:r>
              <a:rPr lang="en-US" altLang="en-US" dirty="0"/>
              <a:t>A STREAM consists of:</a:t>
            </a:r>
          </a:p>
          <a:p>
            <a:pPr lvl="1"/>
            <a:r>
              <a:rPr lang="en-US" altLang="en-US" dirty="0"/>
              <a:t>STREAM head interfaces with the user process</a:t>
            </a:r>
          </a:p>
          <a:p>
            <a:pPr lvl="1"/>
            <a:r>
              <a:rPr lang="en-US" altLang="en-US" dirty="0"/>
              <a:t>driver end interfaces with the device</a:t>
            </a:r>
          </a:p>
          <a:p>
            <a:pPr lvl="1"/>
            <a:r>
              <a:rPr lang="en-US" altLang="en-US" dirty="0"/>
              <a:t>zero or more STREAM modules between them</a:t>
            </a:r>
            <a:endParaRPr lang="en-US" altLang="en-US" sz="800" dirty="0"/>
          </a:p>
          <a:p>
            <a:r>
              <a:rPr lang="en-US" altLang="en-US" dirty="0"/>
              <a:t>Each module contains a </a:t>
            </a:r>
            <a:r>
              <a:rPr lang="en-US" altLang="en-US" b="1" dirty="0">
                <a:solidFill>
                  <a:srgbClr val="006699"/>
                </a:solidFill>
                <a:latin typeface="+mj-lt"/>
              </a:rPr>
              <a:t>read</a:t>
            </a:r>
            <a:r>
              <a:rPr lang="en-US" altLang="en-US" b="1" dirty="0"/>
              <a:t> </a:t>
            </a:r>
            <a:r>
              <a:rPr lang="en-US" altLang="en-US" b="1" dirty="0">
                <a:solidFill>
                  <a:srgbClr val="006699"/>
                </a:solidFill>
                <a:latin typeface="+mj-lt"/>
              </a:rPr>
              <a:t>queue</a:t>
            </a:r>
            <a:r>
              <a:rPr lang="en-US" altLang="en-US" dirty="0"/>
              <a:t> and a </a:t>
            </a:r>
            <a:r>
              <a:rPr lang="en-US" altLang="en-US" b="1" dirty="0">
                <a:solidFill>
                  <a:srgbClr val="006699"/>
                </a:solidFill>
                <a:latin typeface="+mj-lt"/>
              </a:rPr>
              <a:t>write</a:t>
            </a:r>
            <a:r>
              <a:rPr lang="en-US" altLang="en-US" b="1" dirty="0">
                <a:solidFill>
                  <a:srgbClr val="3366FF"/>
                </a:solidFill>
              </a:rPr>
              <a:t> </a:t>
            </a:r>
            <a:r>
              <a:rPr lang="en-US" altLang="en-US" b="1" dirty="0">
                <a:solidFill>
                  <a:srgbClr val="006699"/>
                </a:solidFill>
                <a:latin typeface="+mj-lt"/>
              </a:rPr>
              <a:t>queue</a:t>
            </a:r>
          </a:p>
          <a:p>
            <a:endParaRPr lang="en-US" altLang="en-US" sz="800" dirty="0"/>
          </a:p>
          <a:p>
            <a:r>
              <a:rPr lang="en-US" altLang="en-US" dirty="0"/>
              <a:t>Message passing is used to communicate between queues</a:t>
            </a:r>
          </a:p>
          <a:p>
            <a:pPr lvl="1"/>
            <a:r>
              <a:rPr lang="en-US" altLang="en-US" b="1" dirty="0">
                <a:solidFill>
                  <a:srgbClr val="006699"/>
                </a:solidFill>
                <a:latin typeface="+mj-lt"/>
              </a:rPr>
              <a:t>Flow</a:t>
            </a:r>
            <a:r>
              <a:rPr lang="en-US" altLang="en-US" b="1" dirty="0">
                <a:solidFill>
                  <a:srgbClr val="3366FF"/>
                </a:solidFill>
              </a:rPr>
              <a:t> </a:t>
            </a:r>
            <a:r>
              <a:rPr lang="en-US" altLang="en-US" b="1" dirty="0">
                <a:solidFill>
                  <a:srgbClr val="006699"/>
                </a:solidFill>
                <a:latin typeface="+mj-lt"/>
              </a:rPr>
              <a:t>control</a:t>
            </a:r>
            <a:r>
              <a:rPr lang="en-US" altLang="en-US" b="1" dirty="0">
                <a:solidFill>
                  <a:srgbClr val="3366FF"/>
                </a:solidFill>
              </a:rPr>
              <a:t> </a:t>
            </a:r>
            <a:r>
              <a:rPr lang="en-US" altLang="en-US" dirty="0"/>
              <a:t>option to indicate available or busy</a:t>
            </a:r>
            <a:endParaRPr lang="en-US" altLang="en-US" sz="800" dirty="0"/>
          </a:p>
          <a:p>
            <a:r>
              <a:rPr lang="en-US" altLang="en-US" dirty="0"/>
              <a:t>Asynchronous internally, synchronous where user process communicates with stream head</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Rectangle 2">
            <a:extLst>
              <a:ext uri="{FF2B5EF4-FFF2-40B4-BE49-F238E27FC236}">
                <a16:creationId xmlns:a16="http://schemas.microsoft.com/office/drawing/2014/main" id="{C3A2A444-120B-463C-991F-88141875CC9C}"/>
              </a:ext>
            </a:extLst>
          </p:cNvPr>
          <p:cNvSpPr>
            <a:spLocks noGrp="1" noChangeArrowheads="1"/>
          </p:cNvSpPr>
          <p:nvPr>
            <p:ph type="title"/>
          </p:nvPr>
        </p:nvSpPr>
        <p:spPr>
          <a:xfrm>
            <a:off x="856534" y="261777"/>
            <a:ext cx="7772400" cy="544513"/>
          </a:xfrm>
        </p:spPr>
        <p:txBody>
          <a:bodyPr/>
          <a:lstStyle/>
          <a:p>
            <a:pPr eaLnBrk="1" hangingPunct="1"/>
            <a:r>
              <a:rPr lang="en-US" altLang="en-US" dirty="0"/>
              <a:t>The STREAMS Structure</a:t>
            </a:r>
          </a:p>
        </p:txBody>
      </p:sp>
      <p:pic>
        <p:nvPicPr>
          <p:cNvPr id="84994" name="Picture 2">
            <a:extLst>
              <a:ext uri="{FF2B5EF4-FFF2-40B4-BE49-F238E27FC236}">
                <a16:creationId xmlns:a16="http://schemas.microsoft.com/office/drawing/2014/main" id="{CB0FC3E6-4FC1-4AC2-A1BD-29782DE3AB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9700" y="1181100"/>
            <a:ext cx="4548188" cy="4727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1" name="Rectangle 2">
            <a:extLst>
              <a:ext uri="{FF2B5EF4-FFF2-40B4-BE49-F238E27FC236}">
                <a16:creationId xmlns:a16="http://schemas.microsoft.com/office/drawing/2014/main" id="{D9BF8590-CF5F-4B61-835A-1C92C4EAF62A}"/>
              </a:ext>
            </a:extLst>
          </p:cNvPr>
          <p:cNvSpPr>
            <a:spLocks noGrp="1" noChangeArrowheads="1"/>
          </p:cNvSpPr>
          <p:nvPr>
            <p:ph type="title"/>
          </p:nvPr>
        </p:nvSpPr>
        <p:spPr>
          <a:xfrm>
            <a:off x="307909" y="233591"/>
            <a:ext cx="8229600" cy="576263"/>
          </a:xfrm>
        </p:spPr>
        <p:txBody>
          <a:bodyPr/>
          <a:lstStyle/>
          <a:p>
            <a:pPr eaLnBrk="1" hangingPunct="1"/>
            <a:r>
              <a:rPr lang="en-US" altLang="en-US" dirty="0"/>
              <a:t>Performance</a:t>
            </a:r>
          </a:p>
        </p:txBody>
      </p:sp>
      <p:sp>
        <p:nvSpPr>
          <p:cNvPr id="87042" name="Rectangle 3">
            <a:extLst>
              <a:ext uri="{FF2B5EF4-FFF2-40B4-BE49-F238E27FC236}">
                <a16:creationId xmlns:a16="http://schemas.microsoft.com/office/drawing/2014/main" id="{A14E34B7-FFDD-472E-8C99-0A1488A82F59}"/>
              </a:ext>
            </a:extLst>
          </p:cNvPr>
          <p:cNvSpPr>
            <a:spLocks noGrp="1" noChangeArrowheads="1"/>
          </p:cNvSpPr>
          <p:nvPr>
            <p:ph type="body" idx="1"/>
          </p:nvPr>
        </p:nvSpPr>
        <p:spPr>
          <a:xfrm>
            <a:off x="806450" y="1233488"/>
            <a:ext cx="6289675" cy="4530725"/>
          </a:xfrm>
        </p:spPr>
        <p:txBody>
          <a:bodyPr/>
          <a:lstStyle/>
          <a:p>
            <a:r>
              <a:rPr lang="en-US" altLang="en-US"/>
              <a:t>I/O a major factor in system performance:</a:t>
            </a:r>
          </a:p>
          <a:p>
            <a:pPr lvl="1"/>
            <a:r>
              <a:rPr lang="en-US" altLang="en-US"/>
              <a:t>Demands CPU to execute device driver, kernel I/O code</a:t>
            </a:r>
          </a:p>
          <a:p>
            <a:pPr lvl="1"/>
            <a:r>
              <a:rPr lang="en-US" altLang="en-US"/>
              <a:t>Context switches due to interrupts</a:t>
            </a:r>
          </a:p>
          <a:p>
            <a:pPr lvl="1"/>
            <a:r>
              <a:rPr lang="en-US" altLang="en-US"/>
              <a:t>Data copying</a:t>
            </a:r>
          </a:p>
          <a:p>
            <a:pPr lvl="1"/>
            <a:r>
              <a:rPr lang="en-US" altLang="en-US"/>
              <a:t>Network traffic especially stressful</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9" name="Rectangle 2">
            <a:extLst>
              <a:ext uri="{FF2B5EF4-FFF2-40B4-BE49-F238E27FC236}">
                <a16:creationId xmlns:a16="http://schemas.microsoft.com/office/drawing/2014/main" id="{C622120C-9919-4C36-AA77-88EFAB33B7C5}"/>
              </a:ext>
            </a:extLst>
          </p:cNvPr>
          <p:cNvSpPr>
            <a:spLocks noGrp="1" noChangeArrowheads="1"/>
          </p:cNvSpPr>
          <p:nvPr>
            <p:ph type="title"/>
          </p:nvPr>
        </p:nvSpPr>
        <p:spPr>
          <a:xfrm>
            <a:off x="858804" y="239552"/>
            <a:ext cx="7753350" cy="576263"/>
          </a:xfrm>
        </p:spPr>
        <p:txBody>
          <a:bodyPr/>
          <a:lstStyle/>
          <a:p>
            <a:pPr eaLnBrk="1" hangingPunct="1"/>
            <a:r>
              <a:rPr lang="en-US" altLang="en-US" dirty="0"/>
              <a:t>Intercomputer Communications</a:t>
            </a:r>
            <a:endParaRPr lang="en-US" altLang="en-US" sz="2400" dirty="0"/>
          </a:p>
        </p:txBody>
      </p:sp>
      <p:pic>
        <p:nvPicPr>
          <p:cNvPr id="89090" name="Picture 2">
            <a:extLst>
              <a:ext uri="{FF2B5EF4-FFF2-40B4-BE49-F238E27FC236}">
                <a16:creationId xmlns:a16="http://schemas.microsoft.com/office/drawing/2014/main" id="{BF4DBA67-1374-43B5-9D1C-F2E7AF1838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063" y="1431925"/>
            <a:ext cx="8561387" cy="402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7" name="Rectangle 2">
            <a:extLst>
              <a:ext uri="{FF2B5EF4-FFF2-40B4-BE49-F238E27FC236}">
                <a16:creationId xmlns:a16="http://schemas.microsoft.com/office/drawing/2014/main" id="{682E0846-348D-4D80-A409-DF4B786D1220}"/>
              </a:ext>
            </a:extLst>
          </p:cNvPr>
          <p:cNvSpPr>
            <a:spLocks noGrp="1" noChangeArrowheads="1"/>
          </p:cNvSpPr>
          <p:nvPr>
            <p:ph type="title"/>
          </p:nvPr>
        </p:nvSpPr>
        <p:spPr>
          <a:xfrm>
            <a:off x="841924" y="225267"/>
            <a:ext cx="7742237" cy="576262"/>
          </a:xfrm>
        </p:spPr>
        <p:txBody>
          <a:bodyPr/>
          <a:lstStyle/>
          <a:p>
            <a:pPr eaLnBrk="1" hangingPunct="1"/>
            <a:r>
              <a:rPr lang="en-US" altLang="en-US" dirty="0"/>
              <a:t>Improving Performance</a:t>
            </a:r>
          </a:p>
        </p:txBody>
      </p:sp>
      <p:sp>
        <p:nvSpPr>
          <p:cNvPr id="91138" name="Rectangle 3">
            <a:extLst>
              <a:ext uri="{FF2B5EF4-FFF2-40B4-BE49-F238E27FC236}">
                <a16:creationId xmlns:a16="http://schemas.microsoft.com/office/drawing/2014/main" id="{B1007E33-33AC-4C5F-A1B3-1AFE60006327}"/>
              </a:ext>
            </a:extLst>
          </p:cNvPr>
          <p:cNvSpPr>
            <a:spLocks noGrp="1" noChangeArrowheads="1"/>
          </p:cNvSpPr>
          <p:nvPr>
            <p:ph type="body" idx="1"/>
          </p:nvPr>
        </p:nvSpPr>
        <p:spPr>
          <a:xfrm>
            <a:off x="833438" y="1111250"/>
            <a:ext cx="7069137" cy="4530725"/>
          </a:xfrm>
        </p:spPr>
        <p:txBody>
          <a:bodyPr/>
          <a:lstStyle/>
          <a:p>
            <a:r>
              <a:rPr lang="en-US" altLang="en-US" dirty="0"/>
              <a:t>Reduce number of context switches</a:t>
            </a:r>
            <a:endParaRPr lang="en-US" altLang="en-US" sz="800" dirty="0"/>
          </a:p>
          <a:p>
            <a:r>
              <a:rPr lang="en-US" altLang="en-US" dirty="0"/>
              <a:t>Reduce data copying</a:t>
            </a:r>
            <a:endParaRPr lang="en-US" altLang="en-US" sz="800" dirty="0"/>
          </a:p>
          <a:p>
            <a:r>
              <a:rPr lang="en-US" altLang="en-US" dirty="0"/>
              <a:t>Reduce interrupts by using large transfers, smart controllers, polling</a:t>
            </a:r>
            <a:endParaRPr lang="en-US" altLang="en-US" sz="800" dirty="0"/>
          </a:p>
          <a:p>
            <a:r>
              <a:rPr lang="en-US" altLang="en-US" dirty="0"/>
              <a:t>Use DMA</a:t>
            </a:r>
            <a:endParaRPr lang="en-US" altLang="en-US" sz="800" dirty="0"/>
          </a:p>
          <a:p>
            <a:r>
              <a:rPr lang="en-US" altLang="en-US" dirty="0"/>
              <a:t>Use smarter hardware devices</a:t>
            </a:r>
            <a:endParaRPr lang="en-US" altLang="en-US" sz="800" dirty="0"/>
          </a:p>
          <a:p>
            <a:r>
              <a:rPr lang="en-US" altLang="en-US" dirty="0"/>
              <a:t>Balance CPU, memory, bus, and I/O performance for highest throughput</a:t>
            </a:r>
            <a:endParaRPr lang="en-US" altLang="en-US" sz="800" dirty="0"/>
          </a:p>
          <a:p>
            <a:r>
              <a:rPr lang="en-US" altLang="en-US" dirty="0"/>
              <a:t>Move user-mode processes / daemons to kernel threads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itle 1">
            <a:extLst>
              <a:ext uri="{FF2B5EF4-FFF2-40B4-BE49-F238E27FC236}">
                <a16:creationId xmlns:a16="http://schemas.microsoft.com/office/drawing/2014/main" id="{534C0594-BE5E-46DC-819D-C87047DD9E2E}"/>
              </a:ext>
            </a:extLst>
          </p:cNvPr>
          <p:cNvSpPr>
            <a:spLocks noGrp="1" noChangeArrowheads="1"/>
          </p:cNvSpPr>
          <p:nvPr>
            <p:ph type="title"/>
          </p:nvPr>
        </p:nvSpPr>
        <p:spPr>
          <a:xfrm>
            <a:off x="457200" y="238972"/>
            <a:ext cx="8229600" cy="576263"/>
          </a:xfrm>
        </p:spPr>
        <p:txBody>
          <a:bodyPr/>
          <a:lstStyle/>
          <a:p>
            <a:r>
              <a:rPr lang="en-US" altLang="en-US" dirty="0"/>
              <a:t>Overview</a:t>
            </a:r>
          </a:p>
        </p:txBody>
      </p:sp>
      <p:sp>
        <p:nvSpPr>
          <p:cNvPr id="11266" name="Content Placeholder 2">
            <a:extLst>
              <a:ext uri="{FF2B5EF4-FFF2-40B4-BE49-F238E27FC236}">
                <a16:creationId xmlns:a16="http://schemas.microsoft.com/office/drawing/2014/main" id="{87164BC3-DED8-46E6-A457-9A3627804080}"/>
              </a:ext>
            </a:extLst>
          </p:cNvPr>
          <p:cNvSpPr>
            <a:spLocks noGrp="1" noChangeArrowheads="1"/>
          </p:cNvSpPr>
          <p:nvPr>
            <p:ph idx="1"/>
          </p:nvPr>
        </p:nvSpPr>
        <p:spPr>
          <a:xfrm>
            <a:off x="820737" y="1165225"/>
            <a:ext cx="7754095" cy="4530725"/>
          </a:xfrm>
        </p:spPr>
        <p:txBody>
          <a:bodyPr/>
          <a:lstStyle/>
          <a:p>
            <a:r>
              <a:rPr lang="en-US" altLang="en-US" dirty="0"/>
              <a:t>I/O management is a major component of operating system design and operation</a:t>
            </a:r>
          </a:p>
          <a:p>
            <a:pPr lvl="1"/>
            <a:r>
              <a:rPr lang="en-US" altLang="en-US" dirty="0"/>
              <a:t>Important aspect of computer operation</a:t>
            </a:r>
          </a:p>
          <a:p>
            <a:pPr lvl="1"/>
            <a:r>
              <a:rPr lang="en-US" altLang="en-US" dirty="0"/>
              <a:t>I/O devices vary greatly</a:t>
            </a:r>
          </a:p>
          <a:p>
            <a:pPr lvl="1"/>
            <a:r>
              <a:rPr lang="en-US" altLang="en-US" dirty="0"/>
              <a:t>Various methods to control them</a:t>
            </a:r>
          </a:p>
          <a:p>
            <a:pPr lvl="1"/>
            <a:r>
              <a:rPr lang="en-US" altLang="en-US" dirty="0"/>
              <a:t>Performance management </a:t>
            </a:r>
          </a:p>
          <a:p>
            <a:pPr lvl="1"/>
            <a:r>
              <a:rPr lang="en-US" altLang="en-US" dirty="0"/>
              <a:t>New types of devices frequent</a:t>
            </a:r>
          </a:p>
          <a:p>
            <a:r>
              <a:rPr lang="en-US" altLang="en-US" dirty="0"/>
              <a:t>Ports, busses, device controllers connect to various devices</a:t>
            </a:r>
          </a:p>
          <a:p>
            <a:r>
              <a:rPr lang="en-US" altLang="en-US" b="1" dirty="0">
                <a:solidFill>
                  <a:srgbClr val="006699"/>
                </a:solidFill>
                <a:latin typeface="+mj-lt"/>
              </a:rPr>
              <a:t>Device</a:t>
            </a:r>
            <a:r>
              <a:rPr lang="en-US" altLang="en-US" b="1" dirty="0">
                <a:solidFill>
                  <a:srgbClr val="3366FF"/>
                </a:solidFill>
              </a:rPr>
              <a:t> </a:t>
            </a:r>
            <a:r>
              <a:rPr lang="en-US" altLang="en-US" b="1" dirty="0">
                <a:solidFill>
                  <a:srgbClr val="006699"/>
                </a:solidFill>
                <a:latin typeface="+mj-lt"/>
              </a:rPr>
              <a:t>drivers</a:t>
            </a:r>
            <a:r>
              <a:rPr lang="en-US" altLang="en-US" b="1" dirty="0">
                <a:solidFill>
                  <a:srgbClr val="3366FF"/>
                </a:solidFill>
              </a:rPr>
              <a:t> </a:t>
            </a:r>
            <a:r>
              <a:rPr lang="en-US" altLang="en-US" dirty="0"/>
              <a:t>encapsulate device details</a:t>
            </a:r>
          </a:p>
          <a:p>
            <a:pPr lvl="1"/>
            <a:r>
              <a:rPr lang="en-US" altLang="en-US" dirty="0"/>
              <a:t>Present uniform device-access interface to I/O subsystem</a:t>
            </a:r>
          </a:p>
          <a:p>
            <a:pPr lvl="1"/>
            <a:endParaRPr lang="en-US" altLang="en-US" dirty="0"/>
          </a:p>
          <a:p>
            <a:pPr lvl="1"/>
            <a:endParaRPr lang="en-US" altLang="en-US" dirty="0"/>
          </a:p>
          <a:p>
            <a:pPr lvl="1">
              <a:buFont typeface="Monotype Sorts" pitchFamily="-84" charset="2"/>
              <a:buNone/>
            </a:pPr>
            <a:endParaRPr lang="en-US" alt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5" name="Rectangle 2">
            <a:extLst>
              <a:ext uri="{FF2B5EF4-FFF2-40B4-BE49-F238E27FC236}">
                <a16:creationId xmlns:a16="http://schemas.microsoft.com/office/drawing/2014/main" id="{304D1C73-31C6-42C0-9C50-5AC642F5B1CE}"/>
              </a:ext>
            </a:extLst>
          </p:cNvPr>
          <p:cNvSpPr>
            <a:spLocks noGrp="1" noChangeArrowheads="1"/>
          </p:cNvSpPr>
          <p:nvPr>
            <p:ph type="title"/>
          </p:nvPr>
        </p:nvSpPr>
        <p:spPr>
          <a:xfrm>
            <a:off x="847074" y="233592"/>
            <a:ext cx="7772400" cy="576263"/>
          </a:xfrm>
        </p:spPr>
        <p:txBody>
          <a:bodyPr/>
          <a:lstStyle/>
          <a:p>
            <a:pPr eaLnBrk="1" hangingPunct="1"/>
            <a:r>
              <a:rPr lang="en-US" altLang="en-US" dirty="0"/>
              <a:t>Device-Functionality Progression</a:t>
            </a:r>
            <a:endParaRPr lang="en-US" altLang="en-US" sz="2400" dirty="0"/>
          </a:p>
        </p:txBody>
      </p:sp>
      <p:pic>
        <p:nvPicPr>
          <p:cNvPr id="93186" name="Picture 2">
            <a:extLst>
              <a:ext uri="{FF2B5EF4-FFF2-40B4-BE49-F238E27FC236}">
                <a16:creationId xmlns:a16="http://schemas.microsoft.com/office/drawing/2014/main" id="{3FBD62AD-0F2D-435A-8CE8-166CAB5076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2632075" y="-34925"/>
            <a:ext cx="4267200" cy="714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2">
            <a:extLst>
              <a:ext uri="{FF2B5EF4-FFF2-40B4-BE49-F238E27FC236}">
                <a16:creationId xmlns:a16="http://schemas.microsoft.com/office/drawing/2014/main" id="{E2764967-9719-4079-B558-5D82253DBC53}"/>
              </a:ext>
            </a:extLst>
          </p:cNvPr>
          <p:cNvSpPr>
            <a:spLocks noGrp="1" noChangeArrowheads="1"/>
          </p:cNvSpPr>
          <p:nvPr>
            <p:ph type="title"/>
          </p:nvPr>
        </p:nvSpPr>
        <p:spPr>
          <a:xfrm>
            <a:off x="968375" y="233592"/>
            <a:ext cx="7772400" cy="576263"/>
          </a:xfrm>
        </p:spPr>
        <p:txBody>
          <a:bodyPr/>
          <a:lstStyle/>
          <a:p>
            <a:pPr eaLnBrk="1" hangingPunct="1"/>
            <a:r>
              <a:rPr lang="en-US" altLang="en-US" sz="2400" dirty="0"/>
              <a:t>I/O Performance of Storage (and Network Latency)</a:t>
            </a:r>
            <a:endParaRPr lang="en-US" altLang="en-US" sz="1800" dirty="0"/>
          </a:p>
        </p:txBody>
      </p:sp>
      <p:pic>
        <p:nvPicPr>
          <p:cNvPr id="95234" name="Picture 3">
            <a:extLst>
              <a:ext uri="{FF2B5EF4-FFF2-40B4-BE49-F238E27FC236}">
                <a16:creationId xmlns:a16="http://schemas.microsoft.com/office/drawing/2014/main" id="{E20E7ECE-FA9D-4355-B854-013D9B8253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475" y="1625600"/>
            <a:ext cx="8686800" cy="3906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2">
            <a:extLst>
              <a:ext uri="{FF2B5EF4-FFF2-40B4-BE49-F238E27FC236}">
                <a16:creationId xmlns:a16="http://schemas.microsoft.com/office/drawing/2014/main" id="{6AA68FC3-C789-4481-90C1-DD4D3B670172}"/>
              </a:ext>
            </a:extLst>
          </p:cNvPr>
          <p:cNvSpPr>
            <a:spLocks noGrp="1" noChangeArrowheads="1"/>
          </p:cNvSpPr>
          <p:nvPr>
            <p:ph type="ctrTitle"/>
          </p:nvPr>
        </p:nvSpPr>
        <p:spPr/>
        <p:txBody>
          <a:bodyPr/>
          <a:lstStyle/>
          <a:p>
            <a:pPr eaLnBrk="1" hangingPunct="1"/>
            <a:r>
              <a:rPr lang="en-US" altLang="en-US"/>
              <a:t>End of Chapter 12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2">
            <a:extLst>
              <a:ext uri="{FF2B5EF4-FFF2-40B4-BE49-F238E27FC236}">
                <a16:creationId xmlns:a16="http://schemas.microsoft.com/office/drawing/2014/main" id="{2C23DA61-C363-4AED-8780-23702C2F16B3}"/>
              </a:ext>
            </a:extLst>
          </p:cNvPr>
          <p:cNvSpPr>
            <a:spLocks noGrp="1" noChangeArrowheads="1"/>
          </p:cNvSpPr>
          <p:nvPr>
            <p:ph type="title"/>
          </p:nvPr>
        </p:nvSpPr>
        <p:spPr>
          <a:xfrm>
            <a:off x="701675" y="235603"/>
            <a:ext cx="7985125" cy="576263"/>
          </a:xfrm>
        </p:spPr>
        <p:txBody>
          <a:bodyPr/>
          <a:lstStyle/>
          <a:p>
            <a:pPr eaLnBrk="1" hangingPunct="1"/>
            <a:r>
              <a:rPr lang="en-US" altLang="en-US" dirty="0"/>
              <a:t>I/O Hardware</a:t>
            </a:r>
          </a:p>
        </p:txBody>
      </p:sp>
      <p:sp>
        <p:nvSpPr>
          <p:cNvPr id="12290" name="Rectangle 3">
            <a:extLst>
              <a:ext uri="{FF2B5EF4-FFF2-40B4-BE49-F238E27FC236}">
                <a16:creationId xmlns:a16="http://schemas.microsoft.com/office/drawing/2014/main" id="{BAC0676F-0BFC-4F84-82E0-553A4E0FB311}"/>
              </a:ext>
            </a:extLst>
          </p:cNvPr>
          <p:cNvSpPr>
            <a:spLocks noGrp="1" noChangeArrowheads="1"/>
          </p:cNvSpPr>
          <p:nvPr>
            <p:ph type="body" idx="1"/>
          </p:nvPr>
        </p:nvSpPr>
        <p:spPr>
          <a:xfrm>
            <a:off x="798513" y="1055689"/>
            <a:ext cx="6529388" cy="4760912"/>
          </a:xfrm>
        </p:spPr>
        <p:txBody>
          <a:bodyPr/>
          <a:lstStyle/>
          <a:p>
            <a:r>
              <a:rPr lang="en-US" altLang="en-US" dirty="0"/>
              <a:t>Incredible variety of I/O devices</a:t>
            </a:r>
          </a:p>
          <a:p>
            <a:pPr lvl="1"/>
            <a:r>
              <a:rPr lang="en-US" altLang="en-US" dirty="0"/>
              <a:t>Storage</a:t>
            </a:r>
          </a:p>
          <a:p>
            <a:pPr lvl="1"/>
            <a:r>
              <a:rPr lang="en-US" altLang="en-US" dirty="0"/>
              <a:t>Transmission</a:t>
            </a:r>
          </a:p>
          <a:p>
            <a:pPr lvl="1"/>
            <a:r>
              <a:rPr lang="en-US" altLang="en-US" dirty="0"/>
              <a:t>Human-interface</a:t>
            </a:r>
          </a:p>
          <a:p>
            <a:r>
              <a:rPr lang="en-US" altLang="en-US" dirty="0"/>
              <a:t>Common concepts – signals from I/O devices interface with computer</a:t>
            </a:r>
          </a:p>
          <a:p>
            <a:pPr lvl="1"/>
            <a:r>
              <a:rPr lang="en-US" altLang="en-US" b="1" dirty="0">
                <a:solidFill>
                  <a:srgbClr val="006699"/>
                </a:solidFill>
                <a:latin typeface="+mj-lt"/>
              </a:rPr>
              <a:t>Port</a:t>
            </a:r>
            <a:r>
              <a:rPr lang="en-US" altLang="en-US" b="1" dirty="0">
                <a:solidFill>
                  <a:srgbClr val="3366FF"/>
                </a:solidFill>
              </a:rPr>
              <a:t> </a:t>
            </a:r>
            <a:r>
              <a:rPr lang="en-US" altLang="en-US" dirty="0"/>
              <a:t>– connection point for device</a:t>
            </a:r>
          </a:p>
          <a:p>
            <a:pPr lvl="1"/>
            <a:r>
              <a:rPr lang="en-US" altLang="en-US" b="1" dirty="0">
                <a:solidFill>
                  <a:srgbClr val="006699"/>
                </a:solidFill>
                <a:latin typeface="+mj-lt"/>
              </a:rPr>
              <a:t>Bus</a:t>
            </a:r>
            <a:r>
              <a:rPr lang="en-US" altLang="en-US" dirty="0"/>
              <a:t> - </a:t>
            </a:r>
            <a:r>
              <a:rPr lang="en-US" altLang="en-US" b="1" dirty="0">
                <a:solidFill>
                  <a:srgbClr val="006699"/>
                </a:solidFill>
                <a:latin typeface="+mj-lt"/>
              </a:rPr>
              <a:t>daisy</a:t>
            </a:r>
            <a:r>
              <a:rPr lang="en-US" altLang="en-US" b="1" dirty="0">
                <a:solidFill>
                  <a:srgbClr val="3366FF"/>
                </a:solidFill>
              </a:rPr>
              <a:t> </a:t>
            </a:r>
            <a:r>
              <a:rPr lang="en-US" altLang="en-US" b="1" dirty="0">
                <a:solidFill>
                  <a:srgbClr val="006699"/>
                </a:solidFill>
                <a:latin typeface="+mj-lt"/>
              </a:rPr>
              <a:t>chain</a:t>
            </a:r>
            <a:r>
              <a:rPr lang="en-US" altLang="en-US" dirty="0">
                <a:solidFill>
                  <a:srgbClr val="3366FF"/>
                </a:solidFill>
              </a:rPr>
              <a:t> </a:t>
            </a:r>
            <a:r>
              <a:rPr lang="en-US" altLang="en-US" dirty="0"/>
              <a:t>or shared direct access</a:t>
            </a:r>
          </a:p>
          <a:p>
            <a:pPr lvl="2"/>
            <a:r>
              <a:rPr lang="en-US" altLang="en-US" b="1" dirty="0">
                <a:solidFill>
                  <a:srgbClr val="006699"/>
                </a:solidFill>
                <a:latin typeface="+mj-lt"/>
              </a:rPr>
              <a:t>PCI</a:t>
            </a:r>
            <a:r>
              <a:rPr lang="en-US" altLang="en-US" dirty="0"/>
              <a:t> bus common in PCs and servers, PCI Express (</a:t>
            </a:r>
            <a:r>
              <a:rPr lang="en-US" altLang="en-US" b="1" dirty="0">
                <a:solidFill>
                  <a:srgbClr val="006699"/>
                </a:solidFill>
                <a:latin typeface="+mj-lt"/>
              </a:rPr>
              <a:t>PCIe</a:t>
            </a:r>
            <a:r>
              <a:rPr lang="en-US" altLang="en-US" dirty="0"/>
              <a:t>) </a:t>
            </a:r>
          </a:p>
          <a:p>
            <a:pPr lvl="2"/>
            <a:r>
              <a:rPr lang="en-US" altLang="en-US" b="1" dirty="0">
                <a:solidFill>
                  <a:srgbClr val="006699"/>
                </a:solidFill>
                <a:latin typeface="+mj-lt"/>
              </a:rPr>
              <a:t>expansion</a:t>
            </a:r>
            <a:r>
              <a:rPr lang="en-US" altLang="en-US" dirty="0"/>
              <a:t> </a:t>
            </a:r>
            <a:r>
              <a:rPr lang="en-US" altLang="en-US" b="1" dirty="0">
                <a:solidFill>
                  <a:srgbClr val="006699"/>
                </a:solidFill>
                <a:latin typeface="+mj-lt"/>
              </a:rPr>
              <a:t>bus</a:t>
            </a:r>
            <a:r>
              <a:rPr lang="en-US" altLang="en-US" dirty="0"/>
              <a:t> connects relatively slow devices</a:t>
            </a:r>
          </a:p>
          <a:p>
            <a:pPr lvl="2"/>
            <a:r>
              <a:rPr lang="en-US" altLang="en-US" b="1" dirty="0">
                <a:solidFill>
                  <a:srgbClr val="006699"/>
                </a:solidFill>
                <a:latin typeface="+mj-lt"/>
              </a:rPr>
              <a:t>Serial-attached</a:t>
            </a:r>
            <a:r>
              <a:rPr lang="en-US" altLang="en-US" b="1" dirty="0">
                <a:solidFill>
                  <a:srgbClr val="3366FF"/>
                </a:solidFill>
              </a:rPr>
              <a:t> </a:t>
            </a:r>
            <a:r>
              <a:rPr lang="en-US" altLang="en-US" b="1" dirty="0">
                <a:solidFill>
                  <a:srgbClr val="006699"/>
                </a:solidFill>
                <a:latin typeface="+mj-lt"/>
              </a:rPr>
              <a:t>SCSI</a:t>
            </a:r>
            <a:r>
              <a:rPr lang="en-US" altLang="en-US" b="1" dirty="0">
                <a:solidFill>
                  <a:srgbClr val="3366FF"/>
                </a:solidFill>
              </a:rPr>
              <a:t> </a:t>
            </a:r>
            <a:r>
              <a:rPr lang="en-US" altLang="en-US" dirty="0"/>
              <a:t>(</a:t>
            </a:r>
            <a:r>
              <a:rPr lang="en-US" altLang="en-US" b="1" dirty="0">
                <a:solidFill>
                  <a:srgbClr val="006699"/>
                </a:solidFill>
                <a:latin typeface="+mj-lt"/>
              </a:rPr>
              <a:t>SAS</a:t>
            </a:r>
            <a:r>
              <a:rPr lang="en-US" altLang="en-US" dirty="0"/>
              <a:t>) common disk interface</a:t>
            </a:r>
          </a:p>
        </p:txBody>
      </p:sp>
    </p:spTree>
    <p:extLst>
      <p:ext uri="{BB962C8B-B14F-4D97-AF65-F5344CB8AC3E}">
        <p14:creationId xmlns:p14="http://schemas.microsoft.com/office/powerpoint/2010/main" val="698928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2">
            <a:extLst>
              <a:ext uri="{FF2B5EF4-FFF2-40B4-BE49-F238E27FC236}">
                <a16:creationId xmlns:a16="http://schemas.microsoft.com/office/drawing/2014/main" id="{2C23DA61-C363-4AED-8780-23702C2F16B3}"/>
              </a:ext>
            </a:extLst>
          </p:cNvPr>
          <p:cNvSpPr>
            <a:spLocks noGrp="1" noChangeArrowheads="1"/>
          </p:cNvSpPr>
          <p:nvPr>
            <p:ph type="title"/>
          </p:nvPr>
        </p:nvSpPr>
        <p:spPr>
          <a:xfrm>
            <a:off x="701675" y="172103"/>
            <a:ext cx="7985125" cy="576263"/>
          </a:xfrm>
        </p:spPr>
        <p:txBody>
          <a:bodyPr/>
          <a:lstStyle/>
          <a:p>
            <a:pPr eaLnBrk="1" hangingPunct="1"/>
            <a:r>
              <a:rPr lang="en-US" altLang="en-US" dirty="0"/>
              <a:t>I/O Hardware (Cont.)</a:t>
            </a:r>
          </a:p>
        </p:txBody>
      </p:sp>
      <p:sp>
        <p:nvSpPr>
          <p:cNvPr id="12290" name="Rectangle 3">
            <a:extLst>
              <a:ext uri="{FF2B5EF4-FFF2-40B4-BE49-F238E27FC236}">
                <a16:creationId xmlns:a16="http://schemas.microsoft.com/office/drawing/2014/main" id="{BAC0676F-0BFC-4F84-82E0-553A4E0FB311}"/>
              </a:ext>
            </a:extLst>
          </p:cNvPr>
          <p:cNvSpPr>
            <a:spLocks noGrp="1" noChangeArrowheads="1"/>
          </p:cNvSpPr>
          <p:nvPr>
            <p:ph type="body" idx="1"/>
          </p:nvPr>
        </p:nvSpPr>
        <p:spPr>
          <a:xfrm>
            <a:off x="798513" y="1055689"/>
            <a:ext cx="7088188" cy="4938712"/>
          </a:xfrm>
        </p:spPr>
        <p:txBody>
          <a:bodyPr/>
          <a:lstStyle/>
          <a:p>
            <a:pPr lvl="1"/>
            <a:r>
              <a:rPr lang="en-US" altLang="en-US" b="1" dirty="0">
                <a:solidFill>
                  <a:srgbClr val="006699"/>
                </a:solidFill>
                <a:latin typeface="+mj-lt"/>
              </a:rPr>
              <a:t>Controller</a:t>
            </a:r>
            <a:r>
              <a:rPr lang="en-US" altLang="en-US" dirty="0"/>
              <a:t> (</a:t>
            </a:r>
            <a:r>
              <a:rPr lang="en-US" altLang="en-US" b="1" dirty="0">
                <a:solidFill>
                  <a:srgbClr val="006699"/>
                </a:solidFill>
                <a:latin typeface="+mj-lt"/>
              </a:rPr>
              <a:t>host</a:t>
            </a:r>
            <a:r>
              <a:rPr lang="en-US" altLang="en-US" b="1" dirty="0">
                <a:solidFill>
                  <a:srgbClr val="3366FF"/>
                </a:solidFill>
              </a:rPr>
              <a:t> </a:t>
            </a:r>
            <a:r>
              <a:rPr lang="en-US" altLang="en-US" b="1" dirty="0">
                <a:solidFill>
                  <a:srgbClr val="006699"/>
                </a:solidFill>
                <a:latin typeface="+mj-lt"/>
              </a:rPr>
              <a:t>adapter</a:t>
            </a:r>
            <a:r>
              <a:rPr lang="en-US" altLang="en-US" dirty="0"/>
              <a:t>) – electronics that operate port, bus, device</a:t>
            </a:r>
          </a:p>
          <a:p>
            <a:pPr lvl="2"/>
            <a:r>
              <a:rPr lang="en-US" altLang="en-US" dirty="0"/>
              <a:t>Sometimes integrated</a:t>
            </a:r>
          </a:p>
          <a:p>
            <a:pPr lvl="2"/>
            <a:r>
              <a:rPr lang="en-US" altLang="en-US" dirty="0"/>
              <a:t>Sometimes separate circuit board (host adapter)</a:t>
            </a:r>
          </a:p>
          <a:p>
            <a:pPr lvl="2"/>
            <a:r>
              <a:rPr lang="en-US" altLang="en-US" dirty="0"/>
              <a:t>Contains processor, microcode, private memory, bus controller, etc.</a:t>
            </a:r>
          </a:p>
          <a:p>
            <a:pPr lvl="3"/>
            <a:r>
              <a:rPr lang="en-US" altLang="en-US" dirty="0"/>
              <a:t>Some talk to per-device controller with bus controller, microcode, memory, etc.</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1026">
            <a:extLst>
              <a:ext uri="{FF2B5EF4-FFF2-40B4-BE49-F238E27FC236}">
                <a16:creationId xmlns:a16="http://schemas.microsoft.com/office/drawing/2014/main" id="{9FB89C5A-998D-49E4-8BB5-0B4E32D74D7B}"/>
              </a:ext>
            </a:extLst>
          </p:cNvPr>
          <p:cNvSpPr>
            <a:spLocks noGrp="1" noChangeArrowheads="1"/>
          </p:cNvSpPr>
          <p:nvPr>
            <p:ph type="title"/>
          </p:nvPr>
        </p:nvSpPr>
        <p:spPr>
          <a:xfrm>
            <a:off x="758825" y="111972"/>
            <a:ext cx="7927975" cy="576263"/>
          </a:xfrm>
        </p:spPr>
        <p:txBody>
          <a:bodyPr/>
          <a:lstStyle/>
          <a:p>
            <a:pPr eaLnBrk="1" hangingPunct="1"/>
            <a:r>
              <a:rPr lang="en-US" altLang="en-US" dirty="0"/>
              <a:t>A Typical PC Bus Structure</a:t>
            </a:r>
            <a:endParaRPr lang="en-US" altLang="en-US" sz="2400" dirty="0"/>
          </a:p>
        </p:txBody>
      </p:sp>
      <p:pic>
        <p:nvPicPr>
          <p:cNvPr id="14338" name="Picture 2">
            <a:extLst>
              <a:ext uri="{FF2B5EF4-FFF2-40B4-BE49-F238E27FC236}">
                <a16:creationId xmlns:a16="http://schemas.microsoft.com/office/drawing/2014/main" id="{A1A221B9-B796-495D-A9F5-297AF24C9E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1163" y="1573213"/>
            <a:ext cx="6272212" cy="391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a:extLst>
              <a:ext uri="{FF2B5EF4-FFF2-40B4-BE49-F238E27FC236}">
                <a16:creationId xmlns:a16="http://schemas.microsoft.com/office/drawing/2014/main" id="{BADB22FB-BFC9-4E1F-BE26-CBE7193EBE61}"/>
              </a:ext>
            </a:extLst>
          </p:cNvPr>
          <p:cNvSpPr>
            <a:spLocks noGrp="1" noChangeArrowheads="1"/>
          </p:cNvSpPr>
          <p:nvPr>
            <p:ph type="title"/>
          </p:nvPr>
        </p:nvSpPr>
        <p:spPr>
          <a:xfrm>
            <a:off x="457200" y="239554"/>
            <a:ext cx="8229600" cy="576263"/>
          </a:xfrm>
        </p:spPr>
        <p:txBody>
          <a:bodyPr/>
          <a:lstStyle/>
          <a:p>
            <a:r>
              <a:rPr lang="en-US" altLang="en-US" dirty="0"/>
              <a:t>I/O Hardware (Cont.)</a:t>
            </a:r>
          </a:p>
        </p:txBody>
      </p:sp>
      <p:sp>
        <p:nvSpPr>
          <p:cNvPr id="16386" name="Content Placeholder 2">
            <a:extLst>
              <a:ext uri="{FF2B5EF4-FFF2-40B4-BE49-F238E27FC236}">
                <a16:creationId xmlns:a16="http://schemas.microsoft.com/office/drawing/2014/main" id="{BFB0E0AA-8373-48A8-8A91-0A1BE0DC729B}"/>
              </a:ext>
            </a:extLst>
          </p:cNvPr>
          <p:cNvSpPr>
            <a:spLocks noGrp="1" noChangeArrowheads="1"/>
          </p:cNvSpPr>
          <p:nvPr>
            <p:ph idx="1"/>
          </p:nvPr>
        </p:nvSpPr>
        <p:spPr>
          <a:xfrm>
            <a:off x="820738" y="1069975"/>
            <a:ext cx="7026275" cy="4530725"/>
          </a:xfrm>
        </p:spPr>
        <p:txBody>
          <a:bodyPr/>
          <a:lstStyle/>
          <a:p>
            <a:r>
              <a:rPr lang="en-US" altLang="en-US" b="1" dirty="0">
                <a:solidFill>
                  <a:srgbClr val="006699"/>
                </a:solidFill>
                <a:latin typeface="+mj-lt"/>
              </a:rPr>
              <a:t>Fibre</a:t>
            </a:r>
            <a:r>
              <a:rPr lang="en-US" altLang="en-US" b="1" dirty="0">
                <a:solidFill>
                  <a:srgbClr val="3366FF"/>
                </a:solidFill>
              </a:rPr>
              <a:t> </a:t>
            </a:r>
            <a:r>
              <a:rPr lang="en-US" altLang="en-US" b="1" dirty="0">
                <a:solidFill>
                  <a:srgbClr val="006699"/>
                </a:solidFill>
                <a:latin typeface="+mj-lt"/>
              </a:rPr>
              <a:t>channel</a:t>
            </a:r>
            <a:r>
              <a:rPr lang="en-US" altLang="en-US" b="1" dirty="0">
                <a:solidFill>
                  <a:srgbClr val="3366FF"/>
                </a:solidFill>
              </a:rPr>
              <a:t> </a:t>
            </a:r>
            <a:r>
              <a:rPr lang="en-US" altLang="en-US" dirty="0"/>
              <a:t>(</a:t>
            </a:r>
            <a:r>
              <a:rPr lang="en-US" altLang="en-US" b="1" dirty="0">
                <a:solidFill>
                  <a:srgbClr val="006699"/>
                </a:solidFill>
                <a:latin typeface="+mj-lt"/>
              </a:rPr>
              <a:t>FC</a:t>
            </a:r>
            <a:r>
              <a:rPr lang="en-US" altLang="en-US" dirty="0"/>
              <a:t>) is complex controller, usually separate circuit board (</a:t>
            </a:r>
            <a:r>
              <a:rPr lang="en-US" altLang="en-US" b="1" dirty="0">
                <a:solidFill>
                  <a:srgbClr val="006699"/>
                </a:solidFill>
                <a:latin typeface="+mj-lt"/>
              </a:rPr>
              <a:t>host-bus</a:t>
            </a:r>
            <a:r>
              <a:rPr lang="en-US" altLang="en-US" b="1" dirty="0">
                <a:solidFill>
                  <a:srgbClr val="3366FF"/>
                </a:solidFill>
              </a:rPr>
              <a:t> </a:t>
            </a:r>
            <a:r>
              <a:rPr lang="en-US" altLang="en-US" b="1" dirty="0">
                <a:solidFill>
                  <a:srgbClr val="006699"/>
                </a:solidFill>
                <a:latin typeface="+mj-lt"/>
              </a:rPr>
              <a:t>adapter</a:t>
            </a:r>
            <a:r>
              <a:rPr lang="en-US" altLang="en-US" dirty="0"/>
              <a:t>, </a:t>
            </a:r>
            <a:r>
              <a:rPr lang="en-US" altLang="en-US" b="1" dirty="0">
                <a:solidFill>
                  <a:srgbClr val="006699"/>
                </a:solidFill>
                <a:latin typeface="+mj-lt"/>
              </a:rPr>
              <a:t>HBA</a:t>
            </a:r>
            <a:r>
              <a:rPr lang="en-US" altLang="en-US" dirty="0"/>
              <a:t>) plugging into bus</a:t>
            </a:r>
          </a:p>
          <a:p>
            <a:r>
              <a:rPr lang="en-US" altLang="en-US" dirty="0"/>
              <a:t>I/O instructions control devices</a:t>
            </a:r>
          </a:p>
          <a:p>
            <a:r>
              <a:rPr lang="en-US" altLang="en-US" dirty="0"/>
              <a:t>Devices usually have registers where device driver places commands, addresses, and data to write, or read data from registers after command execution</a:t>
            </a:r>
          </a:p>
          <a:p>
            <a:pPr lvl="1"/>
            <a:r>
              <a:rPr lang="en-US" altLang="en-US" dirty="0"/>
              <a:t>Data-in register, data-out register, status register, control register</a:t>
            </a:r>
          </a:p>
          <a:p>
            <a:pPr lvl="1"/>
            <a:r>
              <a:rPr lang="en-US" altLang="en-US" dirty="0"/>
              <a:t>Typically 1-4 bytes, or FIFO buffer</a:t>
            </a:r>
          </a:p>
          <a:p>
            <a:pPr marL="0" indent="0">
              <a:buNone/>
            </a:pPr>
            <a:endParaRPr lang="en-US" altLang="en-US" dirty="0"/>
          </a:p>
        </p:txBody>
      </p:sp>
    </p:spTree>
    <p:extLst>
      <p:ext uri="{BB962C8B-B14F-4D97-AF65-F5344CB8AC3E}">
        <p14:creationId xmlns:p14="http://schemas.microsoft.com/office/powerpoint/2010/main" val="3510994279"/>
      </p:ext>
    </p:extLst>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10909</TotalTime>
  <Words>2266</Words>
  <Application>Microsoft Office PowerPoint</Application>
  <PresentationFormat>On-screen Show (4:3)</PresentationFormat>
  <Paragraphs>355</Paragraphs>
  <Slides>52</Slides>
  <Notes>47</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52</vt:i4>
      </vt:variant>
    </vt:vector>
  </HeadingPairs>
  <TitlesOfParts>
    <vt:vector size="65" baseType="lpstr">
      <vt:lpstr>ＭＳ Ｐゴシック</vt:lpstr>
      <vt:lpstr>ＭＳ Ｐゴシック</vt:lpstr>
      <vt:lpstr>Arial</vt:lpstr>
      <vt:lpstr>Calibri</vt:lpstr>
      <vt:lpstr>Courier New</vt:lpstr>
      <vt:lpstr>Helvetica</vt:lpstr>
      <vt:lpstr>Monotype Sorts</vt:lpstr>
      <vt:lpstr>Times New Roman</vt:lpstr>
      <vt:lpstr>Verdana</vt:lpstr>
      <vt:lpstr>Webdings</vt:lpstr>
      <vt:lpstr>Wingdings</vt:lpstr>
      <vt:lpstr>os-8</vt:lpstr>
      <vt:lpstr>Office Theme</vt:lpstr>
      <vt:lpstr>Chương 12: Hệ thống nhập xuất</vt:lpstr>
      <vt:lpstr>Ghi chú về bản quyền</vt:lpstr>
      <vt:lpstr>Chapter 12:  I/O Systems</vt:lpstr>
      <vt:lpstr>Objectives</vt:lpstr>
      <vt:lpstr>Overview</vt:lpstr>
      <vt:lpstr>I/O Hardware</vt:lpstr>
      <vt:lpstr>I/O Hardware (Cont.)</vt:lpstr>
      <vt:lpstr>A Typical PC Bus Structure</vt:lpstr>
      <vt:lpstr>I/O Hardware (Cont.)</vt:lpstr>
      <vt:lpstr>I/O Hardware (Cont.)</vt:lpstr>
      <vt:lpstr>Device I/O Port Locations on PCs (partial)</vt:lpstr>
      <vt:lpstr>Polling</vt:lpstr>
      <vt:lpstr>Interrupts</vt:lpstr>
      <vt:lpstr>Interrupt-Driven I/O Cycle</vt:lpstr>
      <vt:lpstr>Interrupts (Cont.)</vt:lpstr>
      <vt:lpstr>Latency</vt:lpstr>
      <vt:lpstr>Intel Pentium Processor Event-Vector Table</vt:lpstr>
      <vt:lpstr>Direct Memory Access</vt:lpstr>
      <vt:lpstr>Six Step Process to Perform DMA Transfer</vt:lpstr>
      <vt:lpstr>Application I/O Interface</vt:lpstr>
      <vt:lpstr>A Kernel I/O Structure</vt:lpstr>
      <vt:lpstr>Characteristics of I/O Devices</vt:lpstr>
      <vt:lpstr>Characteristics of I/O Devices (Cont.)</vt:lpstr>
      <vt:lpstr>Block and Character Devices</vt:lpstr>
      <vt:lpstr>Network Devices</vt:lpstr>
      <vt:lpstr>Clocks and Timers</vt:lpstr>
      <vt:lpstr>Nonblocking and Asynchronous I/O</vt:lpstr>
      <vt:lpstr>Two I/O Methods</vt:lpstr>
      <vt:lpstr>Vectored I/O</vt:lpstr>
      <vt:lpstr>Kernel I/O Subsystem</vt:lpstr>
      <vt:lpstr>Device-status Table</vt:lpstr>
      <vt:lpstr>Common PC and Data-center I/O devices and Interface Speeds</vt:lpstr>
      <vt:lpstr>Kernel I/O Subsystem</vt:lpstr>
      <vt:lpstr>Error Handling</vt:lpstr>
      <vt:lpstr>I/O Protection</vt:lpstr>
      <vt:lpstr>Use of a System Call to Perform I/O</vt:lpstr>
      <vt:lpstr>Kernel Data Structures</vt:lpstr>
      <vt:lpstr>UNIX I/O Kernel Structure</vt:lpstr>
      <vt:lpstr>Power Management</vt:lpstr>
      <vt:lpstr>Power Management (Cont.)</vt:lpstr>
      <vt:lpstr>Power Management (Cont.)</vt:lpstr>
      <vt:lpstr>Kernel I/O Subsystem Summary</vt:lpstr>
      <vt:lpstr>Transforming I/O Requests to Hardware Operations</vt:lpstr>
      <vt:lpstr>Life Cycle of An I/O Request</vt:lpstr>
      <vt:lpstr>STREAMS</vt:lpstr>
      <vt:lpstr>The STREAMS Structure</vt:lpstr>
      <vt:lpstr>Performance</vt:lpstr>
      <vt:lpstr>Intercomputer Communications</vt:lpstr>
      <vt:lpstr>Improving Performance</vt:lpstr>
      <vt:lpstr>Device-Functionality Progression</vt:lpstr>
      <vt:lpstr>I/O Performance of Storage (and Network Latency)</vt:lpstr>
      <vt:lpstr>End of Chapter 12</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Tran Trung Tin</cp:lastModifiedBy>
  <cp:revision>194</cp:revision>
  <cp:lastPrinted>2013-09-10T17:57:57Z</cp:lastPrinted>
  <dcterms:created xsi:type="dcterms:W3CDTF">2011-01-13T23:43:38Z</dcterms:created>
  <dcterms:modified xsi:type="dcterms:W3CDTF">2020-07-31T04:35:55Z</dcterms:modified>
</cp:coreProperties>
</file>

<file path=docProps/thumbnail.jpeg>
</file>